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  <p:sldMasterId id="2147483703" r:id="rId3"/>
  </p:sldMasterIdLst>
  <p:notesMasterIdLst>
    <p:notesMasterId r:id="rId20"/>
  </p:notesMasterIdLst>
  <p:handoutMasterIdLst>
    <p:handoutMasterId r:id="rId21"/>
  </p:handoutMasterIdLst>
  <p:sldIdLst>
    <p:sldId id="262" r:id="rId4"/>
    <p:sldId id="267" r:id="rId5"/>
    <p:sldId id="2134095649" r:id="rId6"/>
    <p:sldId id="2134095651" r:id="rId7"/>
    <p:sldId id="2134095689" r:id="rId8"/>
    <p:sldId id="2134095653" r:id="rId9"/>
    <p:sldId id="2134095659" r:id="rId10"/>
    <p:sldId id="2134095670" r:id="rId11"/>
    <p:sldId id="2134095688" r:id="rId12"/>
    <p:sldId id="2134095690" r:id="rId13"/>
    <p:sldId id="2134095680" r:id="rId14"/>
    <p:sldId id="2134095681" r:id="rId15"/>
    <p:sldId id="2134095660" r:id="rId16"/>
    <p:sldId id="269" r:id="rId17"/>
    <p:sldId id="2147308118" r:id="rId18"/>
    <p:sldId id="214730811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167"/>
    <a:srgbClr val="B0C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0256" autoAdjust="0"/>
  </p:normalViewPr>
  <p:slideViewPr>
    <p:cSldViewPr snapToGrid="0" snapToObjects="1">
      <p:cViewPr varScale="1">
        <p:scale>
          <a:sx n="62" d="100"/>
          <a:sy n="62" d="100"/>
        </p:scale>
        <p:origin x="606" y="66"/>
      </p:cViewPr>
      <p:guideLst/>
    </p:cSldViewPr>
  </p:slideViewPr>
  <p:notesTextViewPr>
    <p:cViewPr>
      <p:scale>
        <a:sx n="115" d="100"/>
        <a:sy n="115" d="100"/>
      </p:scale>
      <p:origin x="0" y="0"/>
    </p:cViewPr>
  </p:notesTextViewPr>
  <p:sorterViewPr>
    <p:cViewPr varScale="1">
      <p:scale>
        <a:sx n="1" d="1"/>
        <a:sy n="1" d="1"/>
      </p:scale>
      <p:origin x="0" y="-318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l-my.sharepoint.com/personal/craig_m_carter_intel_com/Documents/Documents/Misc-New2013/IBCN/IBCN-Global/Courageous%20Third/Tim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85003499999999999"/>
        </c:manualLayout>
      </c:layout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4.1227E-2"/>
          <c:y val="0.95121999999999995"/>
          <c:w val="0.91754599999999997"/>
          <c:h val="4.8779599999999999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800" b="0" i="0" u="none" strike="noStrike">
              <a:solidFill>
                <a:srgbClr val="000000"/>
              </a:solidFill>
              <a:latin typeface="Intel Clear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42937992125984"/>
          <c:y val="0.22090129965726407"/>
          <c:w val="0.53832886318897633"/>
          <c:h val="0.7528760205810182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8"/>
            <c:spPr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2-503B-409E-A036-18156E5FCB47}"/>
              </c:ext>
            </c:extLst>
          </c:dPt>
          <c:dPt>
            <c:idx val="1"/>
            <c:bubble3D val="0"/>
            <c:explosion val="7"/>
            <c:spPr>
              <a:gradFill>
                <a:gsLst>
                  <a:gs pos="0">
                    <a:schemeClr val="accent6"/>
                  </a:gs>
                  <a:gs pos="100000">
                    <a:srgbClr val="A3C167"/>
                  </a:gs>
                </a:gsLst>
              </a:gra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03B-409E-A036-18156E5FCB47}"/>
              </c:ext>
            </c:extLst>
          </c:dPt>
          <c:dPt>
            <c:idx val="2"/>
            <c:bubble3D val="0"/>
            <c:explosion val="13"/>
            <c:spPr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4-503B-409E-A036-18156E5FCB47}"/>
              </c:ext>
            </c:extLst>
          </c:dPt>
          <c:dLbls>
            <c:dLbl>
              <c:idx val="0"/>
              <c:layout>
                <c:manualLayout>
                  <c:x val="-0.13910070073144221"/>
                  <c:y val="-0.178321228320482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3B-409E-A036-18156E5FCB47}"/>
                </c:ext>
              </c:extLst>
            </c:dLbl>
            <c:dLbl>
              <c:idx val="1"/>
              <c:layout>
                <c:manualLayout>
                  <c:x val="0.14835811266100035"/>
                  <c:y val="0.234217065428999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3B-409E-A036-18156E5FCB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No Faith ERG</c:v>
                </c:pt>
                <c:pt idx="1">
                  <c:v>Faith ERGs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B-409E-A036-18156E5FCB4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42937992125984"/>
          <c:y val="0.22090129965726407"/>
          <c:w val="0.53832886318897633"/>
          <c:h val="0.7528760205810182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8"/>
            <c:spPr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F8-48A2-86D0-B57476A5AE24}"/>
              </c:ext>
            </c:extLst>
          </c:dPt>
          <c:dPt>
            <c:idx val="1"/>
            <c:bubble3D val="0"/>
            <c:explosion val="7"/>
            <c:spPr>
              <a:gradFill flip="none" rotWithShape="1">
                <a:gsLst>
                  <a:gs pos="0">
                    <a:schemeClr val="accent6"/>
                  </a:gs>
                  <a:gs pos="100000">
                    <a:srgbClr val="A3C167"/>
                  </a:gs>
                </a:gsLst>
                <a:lin ang="2700000" scaled="1"/>
                <a:tileRect/>
              </a:gra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BF8-48A2-86D0-B57476A5AE24}"/>
              </c:ext>
            </c:extLst>
          </c:dPt>
          <c:dPt>
            <c:idx val="2"/>
            <c:bubble3D val="0"/>
            <c:explosion val="13"/>
            <c:spPr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F8-48A2-86D0-B57476A5AE24}"/>
              </c:ext>
            </c:extLst>
          </c:dPt>
          <c:dLbls>
            <c:dLbl>
              <c:idx val="0"/>
              <c:layout>
                <c:manualLayout>
                  <c:x val="-0.13910070073144221"/>
                  <c:y val="-0.178321228320482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F8-48A2-86D0-B57476A5AE24}"/>
                </c:ext>
              </c:extLst>
            </c:dLbl>
            <c:dLbl>
              <c:idx val="1"/>
              <c:layout>
                <c:manualLayout>
                  <c:x val="0.14835811266100035"/>
                  <c:y val="0.234217065428999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F8-48A2-86D0-B57476A5AE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No Faith ERG</c:v>
                </c:pt>
                <c:pt idx="1">
                  <c:v>Faith ERGs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F8-48A2-86D0-B57476A5AE2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42937992125984"/>
          <c:y val="0.22090129965726407"/>
          <c:w val="0.53832886318897633"/>
          <c:h val="0.7528760205810182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E95-440F-9FD1-D65ED98FA722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95-440F-9FD1-D65ED98FA722}"/>
              </c:ext>
            </c:extLst>
          </c:dPt>
          <c:dPt>
            <c:idx val="2"/>
            <c:bubble3D val="0"/>
            <c:explosion val="15"/>
            <c:spPr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95-440F-9FD1-D65ED98FA722}"/>
              </c:ext>
            </c:extLst>
          </c:dPt>
          <c:dLbls>
            <c:dLbl>
              <c:idx val="0"/>
              <c:layout>
                <c:manualLayout>
                  <c:x val="-0.12826660925196851"/>
                  <c:y val="-0.246132858874701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95-440F-9FD1-D65ED98FA722}"/>
                </c:ext>
              </c:extLst>
            </c:dLbl>
            <c:dLbl>
              <c:idx val="1"/>
              <c:layout>
                <c:manualLayout>
                  <c:x val="0.21016176365104955"/>
                  <c:y val="0.127808383831093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27382844708599"/>
                      <c:h val="0.21699130467323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E95-440F-9FD1-D65ED98FA72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95-440F-9FD1-D65ED98FA7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Religious</c:v>
                </c:pt>
                <c:pt idx="1">
                  <c:v>Atheist Agnostic</c:v>
                </c:pt>
                <c:pt idx="2">
                  <c:v>No Affiliation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</c:v>
                </c:pt>
                <c:pt idx="1">
                  <c:v>0.05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95-440F-9FD1-D65ED98FA72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12153440041097"/>
          <c:y val="0.2412584100892099"/>
          <c:w val="0.63906927345066722"/>
          <c:h val="0.6674657969276849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F8E-4AC5-B457-2366ECC866B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F8E-4AC5-B457-2366ECC866BA}"/>
              </c:ext>
            </c:extLst>
          </c:dPt>
          <c:dPt>
            <c:idx val="2"/>
            <c:bubble3D val="0"/>
            <c:spPr>
              <a:noFill/>
              <a:ln w="12700">
                <a:noFill/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5-0F8E-4AC5-B457-2366ECC866BA}"/>
              </c:ext>
            </c:extLst>
          </c:dPt>
          <c:dLbls>
            <c:dLbl>
              <c:idx val="0"/>
              <c:layout>
                <c:manualLayout>
                  <c:x val="-0.14052116653948557"/>
                  <c:y val="-0.3492832063416362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57853157688242"/>
                      <c:h val="0.205091613462912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F8E-4AC5-B457-2366ECC866BA}"/>
                </c:ext>
              </c:extLst>
            </c:dLbl>
            <c:dLbl>
              <c:idx val="1"/>
              <c:layout>
                <c:manualLayout>
                  <c:x val="0.17253456619834331"/>
                  <c:y val="9.9252881648521307E-2"/>
                </c:manualLayout>
              </c:layout>
              <c:tx>
                <c:rich>
                  <a:bodyPr/>
                  <a:lstStyle/>
                  <a:p>
                    <a:fld id="{9055E5B0-8271-415F-A553-61A209BA5A41}" type="CATEGORYNAME">
                      <a:rPr lang="en-US" sz="130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44B0A24-68C2-4D2A-901F-66DDC6C46922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F8E-4AC5-B457-2366ECC866B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8E-4AC5-B457-2366ECC866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Religious</c:v>
                </c:pt>
                <c:pt idx="1">
                  <c:v>Atheist Agnostic</c:v>
                </c:pt>
                <c:pt idx="2">
                  <c:v>No Affiliation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0.77</c:v>
                </c:pt>
                <c:pt idx="1">
                  <c:v>7.0000000000000007E-2</c:v>
                </c:pt>
                <c:pt idx="2">
                  <c:v>0.15999999999999998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8E-4AC5-B457-2366ECC866B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950230607610754E-2"/>
          <c:y val="5.0925925925925923E-2"/>
          <c:w val="0.86949426096694016"/>
          <c:h val="0.724623435559162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'Religion Globally'!$B$5</c:f>
              <c:strCache>
                <c:ptCount val="1"/>
                <c:pt idx="0">
                  <c:v>Religious</c:v>
                </c:pt>
              </c:strCache>
            </c:strRef>
          </c:tx>
          <c:spPr>
            <a:solidFill>
              <a:schemeClr val="accent6"/>
            </a:solidFill>
            <a:ln w="57150">
              <a:solidFill>
                <a:srgbClr val="7E9D3E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61DC83E-2736-4AAE-AEF4-B8FE553CEC6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C936-471A-8442-493E3F901A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C090D8A-4362-4F75-B72A-7F1F20527DD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C936-471A-8442-493E3F901A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l Clear" panose="020B0604020203020204" pitchFamily="34" charset="0"/>
                    <a:ea typeface="Intel Clear" panose="020B0604020203020204" pitchFamily="34" charset="0"/>
                    <a:cs typeface="Intel Clear" panose="020B0604020203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'Religion Globally'!$C$4:$D$4</c:f>
              <c:numCache>
                <c:formatCode>General</c:formatCode>
                <c:ptCount val="2"/>
                <c:pt idx="0">
                  <c:v>2010</c:v>
                </c:pt>
                <c:pt idx="1">
                  <c:v>2050</c:v>
                </c:pt>
              </c:numCache>
            </c:numRef>
          </c:cat>
          <c:val>
            <c:numRef>
              <c:f>'Religion Globally'!$C$5:$D$5</c:f>
              <c:numCache>
                <c:formatCode>General</c:formatCode>
                <c:ptCount val="2"/>
                <c:pt idx="0">
                  <c:v>5.8</c:v>
                </c:pt>
                <c:pt idx="1">
                  <c:v>8.1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'Religion Globally'!$C$7:$D$7</c15:f>
                <c15:dlblRangeCache>
                  <c:ptCount val="2"/>
                  <c:pt idx="0">
                    <c:v>5.8B</c:v>
                  </c:pt>
                  <c:pt idx="1">
                    <c:v>8.1B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2-C936-471A-8442-493E3F901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57384432"/>
        <c:axId val="957384760"/>
      </c:barChart>
      <c:catAx>
        <c:axId val="95738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pPr>
            <a:endParaRPr lang="en-US"/>
          </a:p>
        </c:txPr>
        <c:crossAx val="957384760"/>
        <c:crosses val="autoZero"/>
        <c:auto val="1"/>
        <c:lblAlgn val="ctr"/>
        <c:lblOffset val="100"/>
        <c:noMultiLvlLbl val="0"/>
      </c:catAx>
      <c:valAx>
        <c:axId val="957384760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Global Pop: Religious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95738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Religion is "Very Important"</a:t>
            </a:r>
          </a:p>
        </c:rich>
      </c:tx>
      <c:layout>
        <c:manualLayout>
          <c:xMode val="edge"/>
          <c:yMode val="edge"/>
          <c:x val="0.11972347650446782"/>
          <c:y val="1.58039959322043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937945351512087E-2"/>
          <c:y val="0.146825648461687"/>
          <c:w val="0.95506904854255248"/>
          <c:h val="0.6263451363912673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Sheet2!$B$8:$B$12</c:f>
              <c:strCache>
                <c:ptCount val="5"/>
                <c:pt idx="0">
                  <c:v>Black</c:v>
                </c:pt>
                <c:pt idx="1">
                  <c:v>Women</c:v>
                </c:pt>
                <c:pt idx="2">
                  <c:v>Hispanic</c:v>
                </c:pt>
                <c:pt idx="3">
                  <c:v>White</c:v>
                </c:pt>
                <c:pt idx="4">
                  <c:v>Men</c:v>
                </c:pt>
              </c:strCache>
            </c:strRef>
          </c:cat>
          <c:val>
            <c:numRef>
              <c:f>Sheet2!$C$8:$C$12</c:f>
              <c:numCache>
                <c:formatCode>0%</c:formatCode>
                <c:ptCount val="5"/>
                <c:pt idx="0">
                  <c:v>0.84</c:v>
                </c:pt>
                <c:pt idx="1">
                  <c:v>0.7</c:v>
                </c:pt>
                <c:pt idx="2">
                  <c:v>0.68</c:v>
                </c:pt>
                <c:pt idx="3">
                  <c:v>0.62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4-4034-84B9-947810AB5DF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540037840"/>
        <c:axId val="877179304"/>
      </c:barChart>
      <c:catAx>
        <c:axId val="54003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7179304"/>
        <c:crosses val="autoZero"/>
        <c:auto val="1"/>
        <c:lblAlgn val="ctr"/>
        <c:lblOffset val="100"/>
        <c:noMultiLvlLbl val="0"/>
      </c:catAx>
      <c:valAx>
        <c:axId val="877179304"/>
        <c:scaling>
          <c:orientation val="minMax"/>
          <c:max val="1"/>
          <c:min val="0.30000000000000004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400378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8575">
      <a:solidFill>
        <a:schemeClr val="accent6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3E5948-2A73-724A-901E-D48887AA12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6B9649-EEBA-7F42-A645-E327FA5629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7839F-72EC-8845-AB32-3B5DBA7F205C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2D027-2F1E-804F-AD16-66C871F2A2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404C6-A115-7945-B70B-7BBADC357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44B2B-54FB-9043-BAFD-F5BE26F0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4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548CA-364D-4644-A359-E36A80F259CB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5160A-F1A2-F14A-AB2B-6875CF59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8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32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26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08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84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33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47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05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0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77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40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5160A-F1A2-F14A-AB2B-6875CF5948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65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484666" hangingPunct="0"/>
            <a:r>
              <a:rPr lang="en-US" dirty="0">
                <a:solidFill>
                  <a:schemeClr val="tx2"/>
                </a:solidFill>
                <a:sym typeface="Helvetica Neue"/>
              </a:rPr>
              <a:t>Slide used internally in 2021 – when 15 Intel VPs agreed this is something we should pursue.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94DAE-8086-4ADA-9ECD-9DB1F3434E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231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484666" hangingPunct="0">
              <a:defRPr/>
            </a:pPr>
            <a:r>
              <a:rPr lang="en-US" dirty="0">
                <a:solidFill>
                  <a:schemeClr val="tx2"/>
                </a:solidFill>
                <a:sym typeface="Helvetica Neue"/>
              </a:rPr>
              <a:t>Slide used internally in 2021 – when 15 Intel VPs agreed this is something we should pursue.</a:t>
            </a:r>
          </a:p>
          <a:p>
            <a:pPr defTabSz="2484666" hangingPunct="0"/>
            <a:endParaRPr lang="en-US" dirty="0">
              <a:solidFill>
                <a:schemeClr val="tx2"/>
              </a:solidFill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94DAE-8086-4ADA-9ECD-9DB1F3434E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47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798EF2-9094-8F49-AF1C-29A67C7EC9B9}"/>
              </a:ext>
            </a:extLst>
          </p:cNvPr>
          <p:cNvSpPr txBox="1"/>
          <p:nvPr userDrawn="1"/>
        </p:nvSpPr>
        <p:spPr>
          <a:xfrm>
            <a:off x="530942" y="-9881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71FFD82-A44D-D344-B9F4-E7820E5C42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9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4D5B06-56DF-E645-8510-21B2DEA6A4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E8B402-F4EB-6645-8FB9-D4E5BBB277C8}"/>
              </a:ext>
            </a:extLst>
          </p:cNvPr>
          <p:cNvSpPr/>
          <p:nvPr userDrawn="1"/>
        </p:nvSpPr>
        <p:spPr>
          <a:xfrm>
            <a:off x="0" y="2878111"/>
            <a:ext cx="194872" cy="208363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3B812E-93E9-924F-9569-584B9873D274}"/>
              </a:ext>
            </a:extLst>
          </p:cNvPr>
          <p:cNvSpPr txBox="1">
            <a:spLocks/>
          </p:cNvSpPr>
          <p:nvPr userDrawn="1"/>
        </p:nvSpPr>
        <p:spPr>
          <a:xfrm>
            <a:off x="471055" y="2850776"/>
            <a:ext cx="5983533" cy="213359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135063" algn="l"/>
              </a:tabLst>
              <a:defRPr lang="en-US" sz="3600" b="1" i="0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algn="l">
              <a:spcBef>
                <a:spcPts val="0"/>
              </a:spcBef>
              <a:buClr>
                <a:schemeClr val="lt1"/>
              </a:buClr>
              <a:buSzPts val="4000"/>
            </a:pPr>
            <a:endParaRPr lang="en-US" sz="2800" b="0" i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6893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AE6C32-8761-2941-9051-80D84BE4241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03C8C6-4621-5942-90E4-229A1D29EFB3}"/>
              </a:ext>
            </a:extLst>
          </p:cNvPr>
          <p:cNvSpPr/>
          <p:nvPr userDrawn="1"/>
        </p:nvSpPr>
        <p:spPr>
          <a:xfrm>
            <a:off x="-1" y="3944471"/>
            <a:ext cx="251013" cy="20977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9D3A9FF-F7B0-4843-B906-110040C639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05134" y="771152"/>
            <a:ext cx="4662487" cy="525303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4A507353-01A4-BE4A-BEEE-7F6978CB6C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040" y="771152"/>
            <a:ext cx="3188731" cy="163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71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 1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AE6C32-8761-2941-9051-80D84BE4241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03C8C6-4621-5942-90E4-229A1D29EFB3}"/>
              </a:ext>
            </a:extLst>
          </p:cNvPr>
          <p:cNvSpPr/>
          <p:nvPr userDrawn="1"/>
        </p:nvSpPr>
        <p:spPr>
          <a:xfrm>
            <a:off x="0" y="4679576"/>
            <a:ext cx="233082" cy="136263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9D3A9FF-F7B0-4843-B906-110040C639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05134" y="771152"/>
            <a:ext cx="4662487" cy="525303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AD7B986-C48A-694A-AB34-AD84FA2D0E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040" y="771152"/>
            <a:ext cx="3188731" cy="163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D41CA16-F0D1-1141-8F4A-1061919FF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340" y="3227153"/>
            <a:ext cx="10726271" cy="771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78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772EB-37D1-1F46-A14A-6A52FB066B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340" y="1828659"/>
            <a:ext cx="10726271" cy="77110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36355-3573-A544-9420-D7E2F4A5E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787" y="3003176"/>
            <a:ext cx="10676965" cy="2814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176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51DA-3884-BF42-AF63-F54FFE66E8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5788" y="1981200"/>
            <a:ext cx="3684494" cy="35171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6DAF1-5D8F-1249-8D36-18849EB86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8848" y="1995620"/>
            <a:ext cx="5325034" cy="34459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35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455CB-D9F4-6F4E-9398-4881D7809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094" y="1909482"/>
            <a:ext cx="6297706" cy="42793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C6694C-5D7C-D942-ACED-A077491787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5788" y="1981200"/>
            <a:ext cx="3684494" cy="35171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894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813D-211B-B14D-9351-A5D6E6AD96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340" y="1263883"/>
            <a:ext cx="10726271" cy="771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18932-E0C9-494C-8404-25BE6F4980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5317"/>
            <a:ext cx="5181600" cy="39716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75F34-1F57-834D-AAB8-C7F98C03D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60493"/>
            <a:ext cx="5181600" cy="40164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0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3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CF37FFC-F0D9-9943-9C58-B44D693B4E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340" y="1263883"/>
            <a:ext cx="10726271" cy="771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85EFE391-67E8-AC41-A176-1718305BEC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300" y="2378074"/>
            <a:ext cx="3079683" cy="23479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EDE57AE5-303A-1E4E-886B-FAE1BBD596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7250" y="2378074"/>
            <a:ext cx="3079683" cy="23479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9FE4854B-88CA-8D47-9977-23CB1D9621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58200" y="2378074"/>
            <a:ext cx="3079683" cy="23479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4CD6EE0-15B2-F74E-BC6A-9DFACE87A0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3732" y="4969827"/>
            <a:ext cx="3033750" cy="9882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DFF2252-2D6B-7D4C-B891-532FA026BF6B}"/>
              </a:ext>
            </a:extLst>
          </p:cNvPr>
          <p:cNvSpPr txBox="1">
            <a:spLocks/>
          </p:cNvSpPr>
          <p:nvPr userDrawn="1"/>
        </p:nvSpPr>
        <p:spPr>
          <a:xfrm>
            <a:off x="4666649" y="4969827"/>
            <a:ext cx="3033750" cy="9882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8871F61-E9EC-7842-991D-AF6DC6E7A90F}"/>
              </a:ext>
            </a:extLst>
          </p:cNvPr>
          <p:cNvSpPr txBox="1">
            <a:spLocks/>
          </p:cNvSpPr>
          <p:nvPr userDrawn="1"/>
        </p:nvSpPr>
        <p:spPr>
          <a:xfrm>
            <a:off x="8496701" y="4969827"/>
            <a:ext cx="3033750" cy="9882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subtitle style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37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1CA-5016-304E-BC29-92826E23D4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219200"/>
            <a:ext cx="3932237" cy="1479176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6F677-4CCA-2D4B-9700-733138F8D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7363"/>
            <a:ext cx="6172200" cy="4403951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AE905-5D3A-4E4F-AC3B-6F1F77DF3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19400"/>
            <a:ext cx="3932237" cy="33419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3775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D3C54-683A-3440-8F62-CEB5532A1B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68962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293A4-3DFC-6448-BFC8-BA01CF0A7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071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ADAD3-67ED-2047-AB1E-D770100D6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69162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376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4D5B06-56DF-E645-8510-21B2DEA6A4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3B812E-93E9-924F-9569-584B9873D274}"/>
              </a:ext>
            </a:extLst>
          </p:cNvPr>
          <p:cNvSpPr txBox="1">
            <a:spLocks/>
          </p:cNvSpPr>
          <p:nvPr userDrawn="1"/>
        </p:nvSpPr>
        <p:spPr>
          <a:xfrm>
            <a:off x="471055" y="2850776"/>
            <a:ext cx="5983533" cy="213359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135063" algn="l"/>
              </a:tabLst>
              <a:defRPr lang="en-US" sz="3600" b="1" i="0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algn="l">
              <a:spcBef>
                <a:spcPts val="0"/>
              </a:spcBef>
              <a:buClr>
                <a:schemeClr val="lt1"/>
              </a:buClr>
              <a:buSzPts val="4000"/>
            </a:pPr>
            <a:endParaRPr lang="en-US" sz="2800" b="0" i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entury Gothic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6EEAF67-D9D0-3942-9D2A-6FCBE10678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340" y="2079813"/>
            <a:ext cx="10726271" cy="2635622"/>
          </a:xfrm>
          <a:prstGeom prst="rect">
            <a:avLst/>
          </a:prstGeom>
        </p:spPr>
        <p:txBody>
          <a:bodyPr anchor="ctr"/>
          <a:lstStyle>
            <a:lvl1pPr algn="ctr">
              <a:defRPr sz="96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27523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A">
    <p:bg>
      <p:bgPr>
        <a:solidFill>
          <a:srgbClr val="184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1469360" y="0"/>
            <a:ext cx="3430768" cy="53931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0" name="Square"/>
          <p:cNvSpPr/>
          <p:nvPr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1" name="Rectangle"/>
          <p:cNvSpPr/>
          <p:nvPr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2" name="Square"/>
          <p:cNvSpPr/>
          <p:nvPr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1" name="Title Text">
            <a:extLst>
              <a:ext uri="{FF2B5EF4-FFF2-40B4-BE49-F238E27FC236}">
                <a16:creationId xmlns:a16="http://schemas.microsoft.com/office/drawing/2014/main" id="{89FD31ED-4225-F549-987B-028F84979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/>
              <a:t>75 </a:t>
            </a:r>
            <a:r>
              <a:rPr lang="en-US" err="1"/>
              <a:t>pt</a:t>
            </a:r>
            <a:r>
              <a:rPr lang="en-US"/>
              <a:t> Intel Clear Light</a:t>
            </a:r>
            <a:endParaRPr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5379059-B28C-483A-9CD1-B3EB81874A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rgbClr val="00C7FD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16pt Intel Clear Bold Intro: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BEFC1083-9176-4B55-B8AB-9F31A213ED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18pt Intel Clear Subhead, Date, Etc.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8DF977-78B3-4C00-9E43-1223CD667932}"/>
              </a:ext>
            </a:extLst>
          </p:cNvPr>
          <p:cNvGrpSpPr/>
          <p:nvPr userDrawn="1"/>
        </p:nvGrpSpPr>
        <p:grpSpPr>
          <a:xfrm>
            <a:off x="1468406" y="5995719"/>
            <a:ext cx="1059754" cy="396801"/>
            <a:chOff x="1314450" y="6391094"/>
            <a:chExt cx="1123377" cy="42062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8F73C8D-05B1-4270-85FA-B1FD37A25A06}"/>
                </a:ext>
              </a:extLst>
            </p:cNvPr>
            <p:cNvSpPr/>
            <p:nvPr/>
          </p:nvSpPr>
          <p:spPr>
            <a:xfrm>
              <a:off x="1314450" y="6396809"/>
              <a:ext cx="78581" cy="78581"/>
            </a:xfrm>
            <a:custGeom>
              <a:avLst/>
              <a:gdLst>
                <a:gd name="connsiteX0" fmla="*/ 0 w 78581"/>
                <a:gd name="connsiteY0" fmla="*/ 0 h 78581"/>
                <a:gd name="connsiteX1" fmla="*/ 78581 w 78581"/>
                <a:gd name="connsiteY1" fmla="*/ 0 h 78581"/>
                <a:gd name="connsiteX2" fmla="*/ 78581 w 78581"/>
                <a:gd name="connsiteY2" fmla="*/ 78581 h 78581"/>
                <a:gd name="connsiteX3" fmla="*/ 0 w 78581"/>
                <a:gd name="connsiteY3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81" h="78581">
                  <a:moveTo>
                    <a:pt x="0" y="0"/>
                  </a:moveTo>
                  <a:lnTo>
                    <a:pt x="78581" y="0"/>
                  </a:lnTo>
                  <a:lnTo>
                    <a:pt x="78581" y="78581"/>
                  </a:lnTo>
                  <a:lnTo>
                    <a:pt x="0" y="78581"/>
                  </a:lnTo>
                  <a:close/>
                </a:path>
              </a:pathLst>
            </a:custGeom>
            <a:solidFill>
              <a:srgbClr val="00B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C6580CA-6E37-4F04-8FAD-D6491FEE8CE6}"/>
                </a:ext>
              </a:extLst>
            </p:cNvPr>
            <p:cNvSpPr/>
            <p:nvPr/>
          </p:nvSpPr>
          <p:spPr>
            <a:xfrm>
              <a:off x="1316545" y="6391094"/>
              <a:ext cx="995171" cy="420623"/>
            </a:xfrm>
            <a:custGeom>
              <a:avLst/>
              <a:gdLst>
                <a:gd name="connsiteX0" fmla="*/ 74486 w 995171"/>
                <a:gd name="connsiteY0" fmla="*/ 131921 h 420623"/>
                <a:gd name="connsiteX1" fmla="*/ 0 w 995171"/>
                <a:gd name="connsiteY1" fmla="*/ 131921 h 420623"/>
                <a:gd name="connsiteX2" fmla="*/ 0 w 995171"/>
                <a:gd name="connsiteY2" fmla="*/ 414719 h 420623"/>
                <a:gd name="connsiteX3" fmla="*/ 74486 w 995171"/>
                <a:gd name="connsiteY3" fmla="*/ 414719 h 420623"/>
                <a:gd name="connsiteX4" fmla="*/ 74486 w 995171"/>
                <a:gd name="connsiteY4" fmla="*/ 131921 h 420623"/>
                <a:gd name="connsiteX5" fmla="*/ 568262 w 995171"/>
                <a:gd name="connsiteY5" fmla="*/ 417576 h 420623"/>
                <a:gd name="connsiteX6" fmla="*/ 568262 w 995171"/>
                <a:gd name="connsiteY6" fmla="*/ 348234 h 420623"/>
                <a:gd name="connsiteX7" fmla="*/ 541306 w 995171"/>
                <a:gd name="connsiteY7" fmla="*/ 346520 h 420623"/>
                <a:gd name="connsiteX8" fmla="*/ 523780 w 995171"/>
                <a:gd name="connsiteY8" fmla="*/ 338804 h 420623"/>
                <a:gd name="connsiteX9" fmla="*/ 516065 w 995171"/>
                <a:gd name="connsiteY9" fmla="*/ 321945 h 420623"/>
                <a:gd name="connsiteX10" fmla="*/ 514350 w 995171"/>
                <a:gd name="connsiteY10" fmla="*/ 294608 h 420623"/>
                <a:gd name="connsiteX11" fmla="*/ 514350 w 995171"/>
                <a:gd name="connsiteY11" fmla="*/ 195644 h 420623"/>
                <a:gd name="connsiteX12" fmla="*/ 568262 w 995171"/>
                <a:gd name="connsiteY12" fmla="*/ 195644 h 420623"/>
                <a:gd name="connsiteX13" fmla="*/ 568262 w 995171"/>
                <a:gd name="connsiteY13" fmla="*/ 131921 h 420623"/>
                <a:gd name="connsiteX14" fmla="*/ 514350 w 995171"/>
                <a:gd name="connsiteY14" fmla="*/ 131921 h 420623"/>
                <a:gd name="connsiteX15" fmla="*/ 514350 w 995171"/>
                <a:gd name="connsiteY15" fmla="*/ 21812 h 420623"/>
                <a:gd name="connsiteX16" fmla="*/ 439865 w 995171"/>
                <a:gd name="connsiteY16" fmla="*/ 21812 h 420623"/>
                <a:gd name="connsiteX17" fmla="*/ 439865 w 995171"/>
                <a:gd name="connsiteY17" fmla="*/ 295180 h 420623"/>
                <a:gd name="connsiteX18" fmla="*/ 445865 w 995171"/>
                <a:gd name="connsiteY18" fmla="*/ 353473 h 420623"/>
                <a:gd name="connsiteX19" fmla="*/ 465677 w 995171"/>
                <a:gd name="connsiteY19" fmla="*/ 391001 h 420623"/>
                <a:gd name="connsiteX20" fmla="*/ 502063 w 995171"/>
                <a:gd name="connsiteY20" fmla="*/ 411385 h 420623"/>
                <a:gd name="connsiteX21" fmla="*/ 558927 w 995171"/>
                <a:gd name="connsiteY21" fmla="*/ 417671 h 420623"/>
                <a:gd name="connsiteX22" fmla="*/ 568262 w 995171"/>
                <a:gd name="connsiteY22" fmla="*/ 417671 h 420623"/>
                <a:gd name="connsiteX23" fmla="*/ 995172 w 995171"/>
                <a:gd name="connsiteY23" fmla="*/ 0 h 420623"/>
                <a:gd name="connsiteX24" fmla="*/ 920687 w 995171"/>
                <a:gd name="connsiteY24" fmla="*/ 0 h 420623"/>
                <a:gd name="connsiteX25" fmla="*/ 920687 w 995171"/>
                <a:gd name="connsiteY25" fmla="*/ 414719 h 420623"/>
                <a:gd name="connsiteX26" fmla="*/ 995172 w 995171"/>
                <a:gd name="connsiteY26" fmla="*/ 414719 h 420623"/>
                <a:gd name="connsiteX27" fmla="*/ 995172 w 995171"/>
                <a:gd name="connsiteY27" fmla="*/ 0 h 420623"/>
                <a:gd name="connsiteX28" fmla="*/ 367951 w 995171"/>
                <a:gd name="connsiteY28" fmla="*/ 159830 h 420623"/>
                <a:gd name="connsiteX29" fmla="*/ 281273 w 995171"/>
                <a:gd name="connsiteY29" fmla="*/ 126206 h 420623"/>
                <a:gd name="connsiteX30" fmla="*/ 232410 w 995171"/>
                <a:gd name="connsiteY30" fmla="*/ 137065 h 420623"/>
                <a:gd name="connsiteX31" fmla="*/ 195358 w 995171"/>
                <a:gd name="connsiteY31" fmla="*/ 167259 h 420623"/>
                <a:gd name="connsiteX32" fmla="*/ 191262 w 995171"/>
                <a:gd name="connsiteY32" fmla="*/ 172498 h 420623"/>
                <a:gd name="connsiteX33" fmla="*/ 191262 w 995171"/>
                <a:gd name="connsiteY33" fmla="*/ 167831 h 420623"/>
                <a:gd name="connsiteX34" fmla="*/ 191262 w 995171"/>
                <a:gd name="connsiteY34" fmla="*/ 132017 h 420623"/>
                <a:gd name="connsiteX35" fmla="*/ 117920 w 995171"/>
                <a:gd name="connsiteY35" fmla="*/ 132017 h 420623"/>
                <a:gd name="connsiteX36" fmla="*/ 117920 w 995171"/>
                <a:gd name="connsiteY36" fmla="*/ 414814 h 420623"/>
                <a:gd name="connsiteX37" fmla="*/ 191929 w 995171"/>
                <a:gd name="connsiteY37" fmla="*/ 414814 h 420623"/>
                <a:gd name="connsiteX38" fmla="*/ 191929 w 995171"/>
                <a:gd name="connsiteY38" fmla="*/ 264128 h 420623"/>
                <a:gd name="connsiteX39" fmla="*/ 192024 w 995171"/>
                <a:gd name="connsiteY39" fmla="*/ 274606 h 420623"/>
                <a:gd name="connsiteX40" fmla="*/ 192119 w 995171"/>
                <a:gd name="connsiteY40" fmla="*/ 269558 h 420623"/>
                <a:gd name="connsiteX41" fmla="*/ 211741 w 995171"/>
                <a:gd name="connsiteY41" fmla="*/ 210884 h 420623"/>
                <a:gd name="connsiteX42" fmla="*/ 258985 w 995171"/>
                <a:gd name="connsiteY42" fmla="*/ 190786 h 420623"/>
                <a:gd name="connsiteX43" fmla="*/ 307753 w 995171"/>
                <a:gd name="connsiteY43" fmla="*/ 210407 h 420623"/>
                <a:gd name="connsiteX44" fmla="*/ 323945 w 995171"/>
                <a:gd name="connsiteY44" fmla="*/ 264605 h 420623"/>
                <a:gd name="connsiteX45" fmla="*/ 323945 w 995171"/>
                <a:gd name="connsiteY45" fmla="*/ 264605 h 420623"/>
                <a:gd name="connsiteX46" fmla="*/ 323945 w 995171"/>
                <a:gd name="connsiteY46" fmla="*/ 265176 h 420623"/>
                <a:gd name="connsiteX47" fmla="*/ 323945 w 995171"/>
                <a:gd name="connsiteY47" fmla="*/ 265271 h 420623"/>
                <a:gd name="connsiteX48" fmla="*/ 323945 w 995171"/>
                <a:gd name="connsiteY48" fmla="*/ 414814 h 420623"/>
                <a:gd name="connsiteX49" fmla="*/ 399098 w 995171"/>
                <a:gd name="connsiteY49" fmla="*/ 414814 h 420623"/>
                <a:gd name="connsiteX50" fmla="*/ 399098 w 995171"/>
                <a:gd name="connsiteY50" fmla="*/ 254222 h 420623"/>
                <a:gd name="connsiteX51" fmla="*/ 367951 w 995171"/>
                <a:gd name="connsiteY51" fmla="*/ 159830 h 420623"/>
                <a:gd name="connsiteX52" fmla="*/ 881825 w 995171"/>
                <a:gd name="connsiteY52" fmla="*/ 272796 h 420623"/>
                <a:gd name="connsiteX53" fmla="*/ 871061 w 995171"/>
                <a:gd name="connsiteY53" fmla="*/ 215646 h 420623"/>
                <a:gd name="connsiteX54" fmla="*/ 841057 w 995171"/>
                <a:gd name="connsiteY54" fmla="*/ 168974 h 420623"/>
                <a:gd name="connsiteX55" fmla="*/ 794957 w 995171"/>
                <a:gd name="connsiteY55" fmla="*/ 137636 h 420623"/>
                <a:gd name="connsiteX56" fmla="*/ 735806 w 995171"/>
                <a:gd name="connsiteY56" fmla="*/ 126302 h 420623"/>
                <a:gd name="connsiteX57" fmla="*/ 678371 w 995171"/>
                <a:gd name="connsiteY57" fmla="*/ 137922 h 420623"/>
                <a:gd name="connsiteX58" fmla="*/ 631698 w 995171"/>
                <a:gd name="connsiteY58" fmla="*/ 169355 h 420623"/>
                <a:gd name="connsiteX59" fmla="*/ 600266 w 995171"/>
                <a:gd name="connsiteY59" fmla="*/ 216027 h 420623"/>
                <a:gd name="connsiteX60" fmla="*/ 588645 w 995171"/>
                <a:gd name="connsiteY60" fmla="*/ 273463 h 420623"/>
                <a:gd name="connsiteX61" fmla="*/ 599694 w 995171"/>
                <a:gd name="connsiteY61" fmla="*/ 330899 h 420623"/>
                <a:gd name="connsiteX62" fmla="*/ 630269 w 995171"/>
                <a:gd name="connsiteY62" fmla="*/ 377571 h 420623"/>
                <a:gd name="connsiteX63" fmla="*/ 677513 w 995171"/>
                <a:gd name="connsiteY63" fmla="*/ 409004 h 420623"/>
                <a:gd name="connsiteX64" fmla="*/ 738092 w 995171"/>
                <a:gd name="connsiteY64" fmla="*/ 420624 h 420623"/>
                <a:gd name="connsiteX65" fmla="*/ 863918 w 995171"/>
                <a:gd name="connsiteY65" fmla="*/ 365093 h 420623"/>
                <a:gd name="connsiteX66" fmla="*/ 810292 w 995171"/>
                <a:gd name="connsiteY66" fmla="*/ 324231 h 420623"/>
                <a:gd name="connsiteX67" fmla="*/ 738664 w 995171"/>
                <a:gd name="connsiteY67" fmla="*/ 355854 h 420623"/>
                <a:gd name="connsiteX68" fmla="*/ 687229 w 995171"/>
                <a:gd name="connsiteY68" fmla="*/ 341376 h 420623"/>
                <a:gd name="connsiteX69" fmla="*/ 660368 w 995171"/>
                <a:gd name="connsiteY69" fmla="*/ 302133 h 420623"/>
                <a:gd name="connsiteX70" fmla="*/ 659606 w 995171"/>
                <a:gd name="connsiteY70" fmla="*/ 299466 h 420623"/>
                <a:gd name="connsiteX71" fmla="*/ 881825 w 995171"/>
                <a:gd name="connsiteY71" fmla="*/ 299466 h 420623"/>
                <a:gd name="connsiteX72" fmla="*/ 881825 w 995171"/>
                <a:gd name="connsiteY72" fmla="*/ 272796 h 420623"/>
                <a:gd name="connsiteX73" fmla="*/ 660368 w 995171"/>
                <a:gd name="connsiteY73" fmla="*/ 246793 h 420623"/>
                <a:gd name="connsiteX74" fmla="*/ 735330 w 995171"/>
                <a:gd name="connsiteY74" fmla="*/ 189929 h 420623"/>
                <a:gd name="connsiteX75" fmla="*/ 810387 w 995171"/>
                <a:gd name="connsiteY75" fmla="*/ 246698 h 420623"/>
                <a:gd name="connsiteX76" fmla="*/ 660368 w 995171"/>
                <a:gd name="connsiteY76" fmla="*/ 246793 h 42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995171" h="420623">
                  <a:moveTo>
                    <a:pt x="74486" y="131921"/>
                  </a:moveTo>
                  <a:lnTo>
                    <a:pt x="0" y="131921"/>
                  </a:lnTo>
                  <a:lnTo>
                    <a:pt x="0" y="414719"/>
                  </a:lnTo>
                  <a:lnTo>
                    <a:pt x="74486" y="414719"/>
                  </a:lnTo>
                  <a:lnTo>
                    <a:pt x="74486" y="131921"/>
                  </a:lnTo>
                  <a:close/>
                  <a:moveTo>
                    <a:pt x="568262" y="417576"/>
                  </a:moveTo>
                  <a:lnTo>
                    <a:pt x="568262" y="348234"/>
                  </a:lnTo>
                  <a:cubicBezTo>
                    <a:pt x="557308" y="348139"/>
                    <a:pt x="548259" y="347567"/>
                    <a:pt x="541306" y="346520"/>
                  </a:cubicBezTo>
                  <a:cubicBezTo>
                    <a:pt x="533591" y="345281"/>
                    <a:pt x="527685" y="342710"/>
                    <a:pt x="523780" y="338804"/>
                  </a:cubicBezTo>
                  <a:cubicBezTo>
                    <a:pt x="519875" y="334899"/>
                    <a:pt x="517303" y="329184"/>
                    <a:pt x="516065" y="321945"/>
                  </a:cubicBezTo>
                  <a:cubicBezTo>
                    <a:pt x="514922" y="314992"/>
                    <a:pt x="514350" y="305753"/>
                    <a:pt x="514350" y="294608"/>
                  </a:cubicBezTo>
                  <a:lnTo>
                    <a:pt x="514350" y="195644"/>
                  </a:lnTo>
                  <a:lnTo>
                    <a:pt x="568262" y="195644"/>
                  </a:lnTo>
                  <a:lnTo>
                    <a:pt x="568262" y="131921"/>
                  </a:lnTo>
                  <a:lnTo>
                    <a:pt x="514350" y="131921"/>
                  </a:lnTo>
                  <a:lnTo>
                    <a:pt x="514350" y="21812"/>
                  </a:lnTo>
                  <a:lnTo>
                    <a:pt x="439865" y="21812"/>
                  </a:lnTo>
                  <a:lnTo>
                    <a:pt x="439865" y="295180"/>
                  </a:lnTo>
                  <a:cubicBezTo>
                    <a:pt x="439865" y="318230"/>
                    <a:pt x="441865" y="337852"/>
                    <a:pt x="445865" y="353473"/>
                  </a:cubicBezTo>
                  <a:cubicBezTo>
                    <a:pt x="449771" y="368903"/>
                    <a:pt x="456438" y="381572"/>
                    <a:pt x="465677" y="391001"/>
                  </a:cubicBezTo>
                  <a:cubicBezTo>
                    <a:pt x="474917" y="400431"/>
                    <a:pt x="487204" y="407289"/>
                    <a:pt x="502063" y="411385"/>
                  </a:cubicBezTo>
                  <a:cubicBezTo>
                    <a:pt x="517112" y="415481"/>
                    <a:pt x="536258" y="417671"/>
                    <a:pt x="558927" y="417671"/>
                  </a:cubicBezTo>
                  <a:lnTo>
                    <a:pt x="568262" y="417671"/>
                  </a:lnTo>
                  <a:close/>
                  <a:moveTo>
                    <a:pt x="995172" y="0"/>
                  </a:moveTo>
                  <a:lnTo>
                    <a:pt x="920687" y="0"/>
                  </a:lnTo>
                  <a:lnTo>
                    <a:pt x="920687" y="414719"/>
                  </a:lnTo>
                  <a:lnTo>
                    <a:pt x="995172" y="414719"/>
                  </a:lnTo>
                  <a:lnTo>
                    <a:pt x="995172" y="0"/>
                  </a:lnTo>
                  <a:close/>
                  <a:moveTo>
                    <a:pt x="367951" y="159830"/>
                  </a:moveTo>
                  <a:cubicBezTo>
                    <a:pt x="347282" y="137541"/>
                    <a:pt x="318135" y="126206"/>
                    <a:pt x="281273" y="126206"/>
                  </a:cubicBezTo>
                  <a:cubicBezTo>
                    <a:pt x="263462" y="126206"/>
                    <a:pt x="247079" y="129921"/>
                    <a:pt x="232410" y="137065"/>
                  </a:cubicBezTo>
                  <a:cubicBezTo>
                    <a:pt x="217742" y="144304"/>
                    <a:pt x="205264" y="154496"/>
                    <a:pt x="195358" y="167259"/>
                  </a:cubicBezTo>
                  <a:lnTo>
                    <a:pt x="191262" y="172498"/>
                  </a:lnTo>
                  <a:lnTo>
                    <a:pt x="191262" y="167831"/>
                  </a:lnTo>
                  <a:lnTo>
                    <a:pt x="191262" y="132017"/>
                  </a:lnTo>
                  <a:lnTo>
                    <a:pt x="117920" y="132017"/>
                  </a:lnTo>
                  <a:lnTo>
                    <a:pt x="117920" y="414814"/>
                  </a:lnTo>
                  <a:lnTo>
                    <a:pt x="191929" y="414814"/>
                  </a:lnTo>
                  <a:lnTo>
                    <a:pt x="191929" y="264128"/>
                  </a:lnTo>
                  <a:lnTo>
                    <a:pt x="192024" y="274606"/>
                  </a:lnTo>
                  <a:cubicBezTo>
                    <a:pt x="192024" y="272891"/>
                    <a:pt x="192024" y="271177"/>
                    <a:pt x="192119" y="269558"/>
                  </a:cubicBezTo>
                  <a:cubicBezTo>
                    <a:pt x="192881" y="243173"/>
                    <a:pt x="199454" y="223456"/>
                    <a:pt x="211741" y="210884"/>
                  </a:cubicBezTo>
                  <a:cubicBezTo>
                    <a:pt x="224790" y="197549"/>
                    <a:pt x="240697" y="190786"/>
                    <a:pt x="258985" y="190786"/>
                  </a:cubicBezTo>
                  <a:cubicBezTo>
                    <a:pt x="280511" y="190786"/>
                    <a:pt x="296894" y="197358"/>
                    <a:pt x="307753" y="210407"/>
                  </a:cubicBezTo>
                  <a:cubicBezTo>
                    <a:pt x="318421" y="223171"/>
                    <a:pt x="323850" y="241364"/>
                    <a:pt x="323945" y="264605"/>
                  </a:cubicBezTo>
                  <a:lnTo>
                    <a:pt x="323945" y="264605"/>
                  </a:lnTo>
                  <a:lnTo>
                    <a:pt x="323945" y="265176"/>
                  </a:lnTo>
                  <a:lnTo>
                    <a:pt x="323945" y="265271"/>
                  </a:lnTo>
                  <a:lnTo>
                    <a:pt x="323945" y="414814"/>
                  </a:lnTo>
                  <a:lnTo>
                    <a:pt x="399098" y="414814"/>
                  </a:lnTo>
                  <a:lnTo>
                    <a:pt x="399098" y="254222"/>
                  </a:lnTo>
                  <a:cubicBezTo>
                    <a:pt x="399193" y="213931"/>
                    <a:pt x="388620" y="182118"/>
                    <a:pt x="367951" y="159830"/>
                  </a:cubicBezTo>
                  <a:moveTo>
                    <a:pt x="881825" y="272796"/>
                  </a:moveTo>
                  <a:cubicBezTo>
                    <a:pt x="881825" y="252508"/>
                    <a:pt x="878205" y="233267"/>
                    <a:pt x="871061" y="215646"/>
                  </a:cubicBezTo>
                  <a:cubicBezTo>
                    <a:pt x="863918" y="198025"/>
                    <a:pt x="853821" y="182309"/>
                    <a:pt x="841057" y="168974"/>
                  </a:cubicBezTo>
                  <a:cubicBezTo>
                    <a:pt x="828294" y="155639"/>
                    <a:pt x="812768" y="145066"/>
                    <a:pt x="794957" y="137636"/>
                  </a:cubicBezTo>
                  <a:cubicBezTo>
                    <a:pt x="777145" y="130112"/>
                    <a:pt x="757238" y="126302"/>
                    <a:pt x="735806" y="126302"/>
                  </a:cubicBezTo>
                  <a:cubicBezTo>
                    <a:pt x="715518" y="126302"/>
                    <a:pt x="696182" y="130207"/>
                    <a:pt x="678371" y="137922"/>
                  </a:cubicBezTo>
                  <a:cubicBezTo>
                    <a:pt x="660559" y="145637"/>
                    <a:pt x="644843" y="156210"/>
                    <a:pt x="631698" y="169355"/>
                  </a:cubicBezTo>
                  <a:cubicBezTo>
                    <a:pt x="618554" y="182499"/>
                    <a:pt x="607981" y="198215"/>
                    <a:pt x="600266" y="216027"/>
                  </a:cubicBezTo>
                  <a:cubicBezTo>
                    <a:pt x="592550" y="233839"/>
                    <a:pt x="588645" y="253175"/>
                    <a:pt x="588645" y="273463"/>
                  </a:cubicBezTo>
                  <a:cubicBezTo>
                    <a:pt x="588645" y="293751"/>
                    <a:pt x="592360" y="313087"/>
                    <a:pt x="599694" y="330899"/>
                  </a:cubicBezTo>
                  <a:cubicBezTo>
                    <a:pt x="607028" y="348710"/>
                    <a:pt x="617315" y="364426"/>
                    <a:pt x="630269" y="377571"/>
                  </a:cubicBezTo>
                  <a:cubicBezTo>
                    <a:pt x="643223" y="390716"/>
                    <a:pt x="659130" y="401288"/>
                    <a:pt x="677513" y="409004"/>
                  </a:cubicBezTo>
                  <a:cubicBezTo>
                    <a:pt x="695897" y="416719"/>
                    <a:pt x="716280" y="420624"/>
                    <a:pt x="738092" y="420624"/>
                  </a:cubicBezTo>
                  <a:cubicBezTo>
                    <a:pt x="801148" y="420624"/>
                    <a:pt x="840391" y="391954"/>
                    <a:pt x="863918" y="365093"/>
                  </a:cubicBezTo>
                  <a:lnTo>
                    <a:pt x="810292" y="324231"/>
                  </a:lnTo>
                  <a:cubicBezTo>
                    <a:pt x="798957" y="337661"/>
                    <a:pt x="772192" y="355854"/>
                    <a:pt x="738664" y="355854"/>
                  </a:cubicBezTo>
                  <a:cubicBezTo>
                    <a:pt x="717614" y="355854"/>
                    <a:pt x="700373" y="350996"/>
                    <a:pt x="687229" y="341376"/>
                  </a:cubicBezTo>
                  <a:cubicBezTo>
                    <a:pt x="674084" y="331756"/>
                    <a:pt x="665036" y="318611"/>
                    <a:pt x="660368" y="302133"/>
                  </a:cubicBezTo>
                  <a:lnTo>
                    <a:pt x="659606" y="299466"/>
                  </a:lnTo>
                  <a:lnTo>
                    <a:pt x="881825" y="299466"/>
                  </a:lnTo>
                  <a:lnTo>
                    <a:pt x="881825" y="272796"/>
                  </a:lnTo>
                  <a:close/>
                  <a:moveTo>
                    <a:pt x="660368" y="246793"/>
                  </a:moveTo>
                  <a:cubicBezTo>
                    <a:pt x="660368" y="226124"/>
                    <a:pt x="684086" y="189929"/>
                    <a:pt x="735330" y="189929"/>
                  </a:cubicBezTo>
                  <a:cubicBezTo>
                    <a:pt x="786575" y="189929"/>
                    <a:pt x="810387" y="226028"/>
                    <a:pt x="810387" y="246698"/>
                  </a:cubicBezTo>
                  <a:lnTo>
                    <a:pt x="660368" y="2467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614C49-972F-498A-9654-844CECF9AF64}"/>
                </a:ext>
              </a:extLst>
            </p:cNvPr>
            <p:cNvSpPr/>
            <p:nvPr/>
          </p:nvSpPr>
          <p:spPr>
            <a:xfrm>
              <a:off x="2358770" y="6728469"/>
              <a:ext cx="79057" cy="79057"/>
            </a:xfrm>
            <a:custGeom>
              <a:avLst/>
              <a:gdLst>
                <a:gd name="connsiteX0" fmla="*/ 39529 w 79057"/>
                <a:gd name="connsiteY0" fmla="*/ 5620 h 79057"/>
                <a:gd name="connsiteX1" fmla="*/ 73438 w 79057"/>
                <a:gd name="connsiteY1" fmla="*/ 39529 h 79057"/>
                <a:gd name="connsiteX2" fmla="*/ 39529 w 79057"/>
                <a:gd name="connsiteY2" fmla="*/ 73438 h 79057"/>
                <a:gd name="connsiteX3" fmla="*/ 5620 w 79057"/>
                <a:gd name="connsiteY3" fmla="*/ 39529 h 79057"/>
                <a:gd name="connsiteX4" fmla="*/ 39529 w 79057"/>
                <a:gd name="connsiteY4" fmla="*/ 5620 h 79057"/>
                <a:gd name="connsiteX5" fmla="*/ 39529 w 79057"/>
                <a:gd name="connsiteY5" fmla="*/ 0 h 79057"/>
                <a:gd name="connsiteX6" fmla="*/ 0 w 79057"/>
                <a:gd name="connsiteY6" fmla="*/ 39529 h 79057"/>
                <a:gd name="connsiteX7" fmla="*/ 39529 w 79057"/>
                <a:gd name="connsiteY7" fmla="*/ 79058 h 79057"/>
                <a:gd name="connsiteX8" fmla="*/ 79058 w 79057"/>
                <a:gd name="connsiteY8" fmla="*/ 39529 h 79057"/>
                <a:gd name="connsiteX9" fmla="*/ 39529 w 79057"/>
                <a:gd name="connsiteY9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" h="79057">
                  <a:moveTo>
                    <a:pt x="39529" y="5620"/>
                  </a:moveTo>
                  <a:cubicBezTo>
                    <a:pt x="58198" y="5620"/>
                    <a:pt x="73438" y="20860"/>
                    <a:pt x="73438" y="39529"/>
                  </a:cubicBezTo>
                  <a:cubicBezTo>
                    <a:pt x="73438" y="58198"/>
                    <a:pt x="58198" y="73438"/>
                    <a:pt x="39529" y="73438"/>
                  </a:cubicBezTo>
                  <a:cubicBezTo>
                    <a:pt x="20860" y="73438"/>
                    <a:pt x="5620" y="58198"/>
                    <a:pt x="5620" y="39529"/>
                  </a:cubicBezTo>
                  <a:cubicBezTo>
                    <a:pt x="5620" y="20860"/>
                    <a:pt x="20860" y="5620"/>
                    <a:pt x="39529" y="5620"/>
                  </a:cubicBezTo>
                  <a:moveTo>
                    <a:pt x="39529" y="0"/>
                  </a:moveTo>
                  <a:cubicBezTo>
                    <a:pt x="17717" y="0"/>
                    <a:pt x="0" y="17717"/>
                    <a:pt x="0" y="39529"/>
                  </a:cubicBezTo>
                  <a:cubicBezTo>
                    <a:pt x="0" y="61341"/>
                    <a:pt x="17717" y="79058"/>
                    <a:pt x="39529" y="79058"/>
                  </a:cubicBezTo>
                  <a:cubicBezTo>
                    <a:pt x="61341" y="79058"/>
                    <a:pt x="79058" y="61341"/>
                    <a:pt x="79058" y="39529"/>
                  </a:cubicBezTo>
                  <a:cubicBezTo>
                    <a:pt x="79058" y="17717"/>
                    <a:pt x="61341" y="0"/>
                    <a:pt x="39529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22EBBE0-933B-4A65-BAAC-DC5972E3F9A4}"/>
                </a:ext>
              </a:extLst>
            </p:cNvPr>
            <p:cNvSpPr/>
            <p:nvPr/>
          </p:nvSpPr>
          <p:spPr>
            <a:xfrm>
              <a:off x="2384869" y="6748090"/>
              <a:ext cx="30765" cy="39528"/>
            </a:xfrm>
            <a:custGeom>
              <a:avLst/>
              <a:gdLst>
                <a:gd name="connsiteX0" fmla="*/ 16383 w 30765"/>
                <a:gd name="connsiteY0" fmla="*/ 95 h 39528"/>
                <a:gd name="connsiteX1" fmla="*/ 23051 w 30765"/>
                <a:gd name="connsiteY1" fmla="*/ 1715 h 39528"/>
                <a:gd name="connsiteX2" fmla="*/ 27718 w 30765"/>
                <a:gd name="connsiteY2" fmla="*/ 6191 h 39528"/>
                <a:gd name="connsiteX3" fmla="*/ 29337 w 30765"/>
                <a:gd name="connsiteY3" fmla="*/ 12478 h 39528"/>
                <a:gd name="connsiteX4" fmla="*/ 27146 w 30765"/>
                <a:gd name="connsiteY4" fmla="*/ 19622 h 39528"/>
                <a:gd name="connsiteX5" fmla="*/ 21812 w 30765"/>
                <a:gd name="connsiteY5" fmla="*/ 23717 h 39528"/>
                <a:gd name="connsiteX6" fmla="*/ 30766 w 30765"/>
                <a:gd name="connsiteY6" fmla="*/ 39529 h 39528"/>
                <a:gd name="connsiteX7" fmla="*/ 23717 w 30765"/>
                <a:gd name="connsiteY7" fmla="*/ 39529 h 39528"/>
                <a:gd name="connsiteX8" fmla="*/ 15526 w 30765"/>
                <a:gd name="connsiteY8" fmla="*/ 24860 h 39528"/>
                <a:gd name="connsiteX9" fmla="*/ 6191 w 30765"/>
                <a:gd name="connsiteY9" fmla="*/ 24860 h 39528"/>
                <a:gd name="connsiteX10" fmla="*/ 6191 w 30765"/>
                <a:gd name="connsiteY10" fmla="*/ 39529 h 39528"/>
                <a:gd name="connsiteX11" fmla="*/ 0 w 30765"/>
                <a:gd name="connsiteY11" fmla="*/ 39529 h 39528"/>
                <a:gd name="connsiteX12" fmla="*/ 0 w 30765"/>
                <a:gd name="connsiteY12" fmla="*/ 0 h 39528"/>
                <a:gd name="connsiteX13" fmla="*/ 16383 w 30765"/>
                <a:gd name="connsiteY13" fmla="*/ 0 h 39528"/>
                <a:gd name="connsiteX14" fmla="*/ 16383 w 30765"/>
                <a:gd name="connsiteY14" fmla="*/ 19336 h 39528"/>
                <a:gd name="connsiteX15" fmla="*/ 19907 w 30765"/>
                <a:gd name="connsiteY15" fmla="*/ 18478 h 39528"/>
                <a:gd name="connsiteX16" fmla="*/ 22289 w 30765"/>
                <a:gd name="connsiteY16" fmla="*/ 16097 h 39528"/>
                <a:gd name="connsiteX17" fmla="*/ 23146 w 30765"/>
                <a:gd name="connsiteY17" fmla="*/ 12573 h 39528"/>
                <a:gd name="connsiteX18" fmla="*/ 22289 w 30765"/>
                <a:gd name="connsiteY18" fmla="*/ 9049 h 39528"/>
                <a:gd name="connsiteX19" fmla="*/ 19907 w 30765"/>
                <a:gd name="connsiteY19" fmla="*/ 6668 h 39528"/>
                <a:gd name="connsiteX20" fmla="*/ 16383 w 30765"/>
                <a:gd name="connsiteY20" fmla="*/ 5810 h 39528"/>
                <a:gd name="connsiteX21" fmla="*/ 6191 w 30765"/>
                <a:gd name="connsiteY21" fmla="*/ 5810 h 39528"/>
                <a:gd name="connsiteX22" fmla="*/ 6191 w 30765"/>
                <a:gd name="connsiteY22" fmla="*/ 19336 h 39528"/>
                <a:gd name="connsiteX23" fmla="*/ 16383 w 30765"/>
                <a:gd name="connsiteY23" fmla="*/ 19336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5" h="39528">
                  <a:moveTo>
                    <a:pt x="16383" y="95"/>
                  </a:moveTo>
                  <a:cubicBezTo>
                    <a:pt x="18860" y="95"/>
                    <a:pt x="21050" y="667"/>
                    <a:pt x="23051" y="1715"/>
                  </a:cubicBezTo>
                  <a:cubicBezTo>
                    <a:pt x="25051" y="2762"/>
                    <a:pt x="26575" y="4286"/>
                    <a:pt x="27718" y="6191"/>
                  </a:cubicBezTo>
                  <a:cubicBezTo>
                    <a:pt x="28861" y="8096"/>
                    <a:pt x="29337" y="10192"/>
                    <a:pt x="29337" y="12478"/>
                  </a:cubicBezTo>
                  <a:cubicBezTo>
                    <a:pt x="29337" y="15335"/>
                    <a:pt x="28575" y="17717"/>
                    <a:pt x="27146" y="19622"/>
                  </a:cubicBezTo>
                  <a:cubicBezTo>
                    <a:pt x="25718" y="21527"/>
                    <a:pt x="23908" y="22860"/>
                    <a:pt x="21812" y="23717"/>
                  </a:cubicBezTo>
                  <a:lnTo>
                    <a:pt x="30766" y="39529"/>
                  </a:lnTo>
                  <a:lnTo>
                    <a:pt x="23717" y="39529"/>
                  </a:lnTo>
                  <a:lnTo>
                    <a:pt x="15526" y="24860"/>
                  </a:lnTo>
                  <a:lnTo>
                    <a:pt x="6191" y="24860"/>
                  </a:lnTo>
                  <a:lnTo>
                    <a:pt x="6191" y="39529"/>
                  </a:lnTo>
                  <a:lnTo>
                    <a:pt x="0" y="39529"/>
                  </a:lnTo>
                  <a:lnTo>
                    <a:pt x="0" y="0"/>
                  </a:lnTo>
                  <a:lnTo>
                    <a:pt x="16383" y="0"/>
                  </a:lnTo>
                  <a:close/>
                  <a:moveTo>
                    <a:pt x="16383" y="19336"/>
                  </a:moveTo>
                  <a:cubicBezTo>
                    <a:pt x="17717" y="19336"/>
                    <a:pt x="18860" y="19050"/>
                    <a:pt x="19907" y="18478"/>
                  </a:cubicBezTo>
                  <a:cubicBezTo>
                    <a:pt x="20955" y="17907"/>
                    <a:pt x="21717" y="17050"/>
                    <a:pt x="22289" y="16097"/>
                  </a:cubicBezTo>
                  <a:cubicBezTo>
                    <a:pt x="22860" y="15050"/>
                    <a:pt x="23146" y="13906"/>
                    <a:pt x="23146" y="12573"/>
                  </a:cubicBezTo>
                  <a:cubicBezTo>
                    <a:pt x="23146" y="11240"/>
                    <a:pt x="22860" y="10097"/>
                    <a:pt x="22289" y="9049"/>
                  </a:cubicBezTo>
                  <a:cubicBezTo>
                    <a:pt x="21717" y="8001"/>
                    <a:pt x="20860" y="7239"/>
                    <a:pt x="19907" y="6668"/>
                  </a:cubicBezTo>
                  <a:cubicBezTo>
                    <a:pt x="18860" y="6096"/>
                    <a:pt x="17717" y="5810"/>
                    <a:pt x="16383" y="5810"/>
                  </a:cubicBezTo>
                  <a:lnTo>
                    <a:pt x="6191" y="5810"/>
                  </a:lnTo>
                  <a:lnTo>
                    <a:pt x="6191" y="19336"/>
                  </a:lnTo>
                  <a:lnTo>
                    <a:pt x="16383" y="1933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89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Blue B">
    <p:bg>
      <p:bgPr>
        <a:solidFill>
          <a:srgbClr val="184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1469360" y="0"/>
            <a:ext cx="3430768" cy="53931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E706504-BEDA-1441-8BC1-243269FBBC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rgbClr val="00C7FD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16pt Intel Clear Bold Intro:</a:t>
            </a:r>
          </a:p>
        </p:txBody>
      </p:sp>
      <p:sp>
        <p:nvSpPr>
          <p:cNvPr id="31" name="Title Text">
            <a:extLst>
              <a:ext uri="{FF2B5EF4-FFF2-40B4-BE49-F238E27FC236}">
                <a16:creationId xmlns:a16="http://schemas.microsoft.com/office/drawing/2014/main" id="{89FD31ED-4225-F549-987B-028F84979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/>
              <a:t>75 </a:t>
            </a:r>
            <a:r>
              <a:rPr lang="en-US" err="1"/>
              <a:t>pt</a:t>
            </a:r>
            <a:r>
              <a:rPr lang="en-US"/>
              <a:t> Intel Clear Light</a:t>
            </a:r>
            <a:endParaRPr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71E0DDC0-B435-4D0B-837E-0E27121099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18pt Intel Clear Subhead, Date, Etc.</a:t>
            </a:r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5F1BD0FC-D3B7-4D2E-989A-64ED187DAF99}"/>
              </a:ext>
            </a:extLst>
          </p:cNvPr>
          <p:cNvSpPr/>
          <p:nvPr userDrawn="1"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3D2DE0DF-793A-4E90-BB4C-004CD646F4EF}"/>
              </a:ext>
            </a:extLst>
          </p:cNvPr>
          <p:cNvSpPr/>
          <p:nvPr userDrawn="1"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C39C59F8-1EBA-44B6-940C-E67247F76722}"/>
              </a:ext>
            </a:extLst>
          </p:cNvPr>
          <p:cNvSpPr/>
          <p:nvPr userDrawn="1"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51DAF-788D-46D0-84B3-34DFEE6262F3}"/>
              </a:ext>
            </a:extLst>
          </p:cNvPr>
          <p:cNvGrpSpPr/>
          <p:nvPr userDrawn="1"/>
        </p:nvGrpSpPr>
        <p:grpSpPr>
          <a:xfrm>
            <a:off x="1468406" y="5995719"/>
            <a:ext cx="1059754" cy="396801"/>
            <a:chOff x="1314450" y="6391094"/>
            <a:chExt cx="1123377" cy="42062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50DF4B-855E-41F4-9B0B-9B0BA01FB4FE}"/>
                </a:ext>
              </a:extLst>
            </p:cNvPr>
            <p:cNvSpPr/>
            <p:nvPr/>
          </p:nvSpPr>
          <p:spPr>
            <a:xfrm>
              <a:off x="1314450" y="6396809"/>
              <a:ext cx="78581" cy="78581"/>
            </a:xfrm>
            <a:custGeom>
              <a:avLst/>
              <a:gdLst>
                <a:gd name="connsiteX0" fmla="*/ 0 w 78581"/>
                <a:gd name="connsiteY0" fmla="*/ 0 h 78581"/>
                <a:gd name="connsiteX1" fmla="*/ 78581 w 78581"/>
                <a:gd name="connsiteY1" fmla="*/ 0 h 78581"/>
                <a:gd name="connsiteX2" fmla="*/ 78581 w 78581"/>
                <a:gd name="connsiteY2" fmla="*/ 78581 h 78581"/>
                <a:gd name="connsiteX3" fmla="*/ 0 w 78581"/>
                <a:gd name="connsiteY3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81" h="78581">
                  <a:moveTo>
                    <a:pt x="0" y="0"/>
                  </a:moveTo>
                  <a:lnTo>
                    <a:pt x="78581" y="0"/>
                  </a:lnTo>
                  <a:lnTo>
                    <a:pt x="78581" y="78581"/>
                  </a:lnTo>
                  <a:lnTo>
                    <a:pt x="0" y="78581"/>
                  </a:lnTo>
                  <a:close/>
                </a:path>
              </a:pathLst>
            </a:custGeom>
            <a:solidFill>
              <a:srgbClr val="00B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5E76890-19E8-4E79-B88A-5E246700E0DB}"/>
                </a:ext>
              </a:extLst>
            </p:cNvPr>
            <p:cNvSpPr/>
            <p:nvPr/>
          </p:nvSpPr>
          <p:spPr>
            <a:xfrm>
              <a:off x="1316545" y="6391094"/>
              <a:ext cx="995171" cy="420623"/>
            </a:xfrm>
            <a:custGeom>
              <a:avLst/>
              <a:gdLst>
                <a:gd name="connsiteX0" fmla="*/ 74486 w 995171"/>
                <a:gd name="connsiteY0" fmla="*/ 131921 h 420623"/>
                <a:gd name="connsiteX1" fmla="*/ 0 w 995171"/>
                <a:gd name="connsiteY1" fmla="*/ 131921 h 420623"/>
                <a:gd name="connsiteX2" fmla="*/ 0 w 995171"/>
                <a:gd name="connsiteY2" fmla="*/ 414719 h 420623"/>
                <a:gd name="connsiteX3" fmla="*/ 74486 w 995171"/>
                <a:gd name="connsiteY3" fmla="*/ 414719 h 420623"/>
                <a:gd name="connsiteX4" fmla="*/ 74486 w 995171"/>
                <a:gd name="connsiteY4" fmla="*/ 131921 h 420623"/>
                <a:gd name="connsiteX5" fmla="*/ 568262 w 995171"/>
                <a:gd name="connsiteY5" fmla="*/ 417576 h 420623"/>
                <a:gd name="connsiteX6" fmla="*/ 568262 w 995171"/>
                <a:gd name="connsiteY6" fmla="*/ 348234 h 420623"/>
                <a:gd name="connsiteX7" fmla="*/ 541306 w 995171"/>
                <a:gd name="connsiteY7" fmla="*/ 346520 h 420623"/>
                <a:gd name="connsiteX8" fmla="*/ 523780 w 995171"/>
                <a:gd name="connsiteY8" fmla="*/ 338804 h 420623"/>
                <a:gd name="connsiteX9" fmla="*/ 516065 w 995171"/>
                <a:gd name="connsiteY9" fmla="*/ 321945 h 420623"/>
                <a:gd name="connsiteX10" fmla="*/ 514350 w 995171"/>
                <a:gd name="connsiteY10" fmla="*/ 294608 h 420623"/>
                <a:gd name="connsiteX11" fmla="*/ 514350 w 995171"/>
                <a:gd name="connsiteY11" fmla="*/ 195644 h 420623"/>
                <a:gd name="connsiteX12" fmla="*/ 568262 w 995171"/>
                <a:gd name="connsiteY12" fmla="*/ 195644 h 420623"/>
                <a:gd name="connsiteX13" fmla="*/ 568262 w 995171"/>
                <a:gd name="connsiteY13" fmla="*/ 131921 h 420623"/>
                <a:gd name="connsiteX14" fmla="*/ 514350 w 995171"/>
                <a:gd name="connsiteY14" fmla="*/ 131921 h 420623"/>
                <a:gd name="connsiteX15" fmla="*/ 514350 w 995171"/>
                <a:gd name="connsiteY15" fmla="*/ 21812 h 420623"/>
                <a:gd name="connsiteX16" fmla="*/ 439865 w 995171"/>
                <a:gd name="connsiteY16" fmla="*/ 21812 h 420623"/>
                <a:gd name="connsiteX17" fmla="*/ 439865 w 995171"/>
                <a:gd name="connsiteY17" fmla="*/ 295180 h 420623"/>
                <a:gd name="connsiteX18" fmla="*/ 445865 w 995171"/>
                <a:gd name="connsiteY18" fmla="*/ 353473 h 420623"/>
                <a:gd name="connsiteX19" fmla="*/ 465677 w 995171"/>
                <a:gd name="connsiteY19" fmla="*/ 391001 h 420623"/>
                <a:gd name="connsiteX20" fmla="*/ 502063 w 995171"/>
                <a:gd name="connsiteY20" fmla="*/ 411385 h 420623"/>
                <a:gd name="connsiteX21" fmla="*/ 558927 w 995171"/>
                <a:gd name="connsiteY21" fmla="*/ 417671 h 420623"/>
                <a:gd name="connsiteX22" fmla="*/ 568262 w 995171"/>
                <a:gd name="connsiteY22" fmla="*/ 417671 h 420623"/>
                <a:gd name="connsiteX23" fmla="*/ 995172 w 995171"/>
                <a:gd name="connsiteY23" fmla="*/ 0 h 420623"/>
                <a:gd name="connsiteX24" fmla="*/ 920687 w 995171"/>
                <a:gd name="connsiteY24" fmla="*/ 0 h 420623"/>
                <a:gd name="connsiteX25" fmla="*/ 920687 w 995171"/>
                <a:gd name="connsiteY25" fmla="*/ 414719 h 420623"/>
                <a:gd name="connsiteX26" fmla="*/ 995172 w 995171"/>
                <a:gd name="connsiteY26" fmla="*/ 414719 h 420623"/>
                <a:gd name="connsiteX27" fmla="*/ 995172 w 995171"/>
                <a:gd name="connsiteY27" fmla="*/ 0 h 420623"/>
                <a:gd name="connsiteX28" fmla="*/ 367951 w 995171"/>
                <a:gd name="connsiteY28" fmla="*/ 159830 h 420623"/>
                <a:gd name="connsiteX29" fmla="*/ 281273 w 995171"/>
                <a:gd name="connsiteY29" fmla="*/ 126206 h 420623"/>
                <a:gd name="connsiteX30" fmla="*/ 232410 w 995171"/>
                <a:gd name="connsiteY30" fmla="*/ 137065 h 420623"/>
                <a:gd name="connsiteX31" fmla="*/ 195358 w 995171"/>
                <a:gd name="connsiteY31" fmla="*/ 167259 h 420623"/>
                <a:gd name="connsiteX32" fmla="*/ 191262 w 995171"/>
                <a:gd name="connsiteY32" fmla="*/ 172498 h 420623"/>
                <a:gd name="connsiteX33" fmla="*/ 191262 w 995171"/>
                <a:gd name="connsiteY33" fmla="*/ 167831 h 420623"/>
                <a:gd name="connsiteX34" fmla="*/ 191262 w 995171"/>
                <a:gd name="connsiteY34" fmla="*/ 132017 h 420623"/>
                <a:gd name="connsiteX35" fmla="*/ 117920 w 995171"/>
                <a:gd name="connsiteY35" fmla="*/ 132017 h 420623"/>
                <a:gd name="connsiteX36" fmla="*/ 117920 w 995171"/>
                <a:gd name="connsiteY36" fmla="*/ 414814 h 420623"/>
                <a:gd name="connsiteX37" fmla="*/ 191929 w 995171"/>
                <a:gd name="connsiteY37" fmla="*/ 414814 h 420623"/>
                <a:gd name="connsiteX38" fmla="*/ 191929 w 995171"/>
                <a:gd name="connsiteY38" fmla="*/ 264128 h 420623"/>
                <a:gd name="connsiteX39" fmla="*/ 192024 w 995171"/>
                <a:gd name="connsiteY39" fmla="*/ 274606 h 420623"/>
                <a:gd name="connsiteX40" fmla="*/ 192119 w 995171"/>
                <a:gd name="connsiteY40" fmla="*/ 269558 h 420623"/>
                <a:gd name="connsiteX41" fmla="*/ 211741 w 995171"/>
                <a:gd name="connsiteY41" fmla="*/ 210884 h 420623"/>
                <a:gd name="connsiteX42" fmla="*/ 258985 w 995171"/>
                <a:gd name="connsiteY42" fmla="*/ 190786 h 420623"/>
                <a:gd name="connsiteX43" fmla="*/ 307753 w 995171"/>
                <a:gd name="connsiteY43" fmla="*/ 210407 h 420623"/>
                <a:gd name="connsiteX44" fmla="*/ 323945 w 995171"/>
                <a:gd name="connsiteY44" fmla="*/ 264605 h 420623"/>
                <a:gd name="connsiteX45" fmla="*/ 323945 w 995171"/>
                <a:gd name="connsiteY45" fmla="*/ 264605 h 420623"/>
                <a:gd name="connsiteX46" fmla="*/ 323945 w 995171"/>
                <a:gd name="connsiteY46" fmla="*/ 265176 h 420623"/>
                <a:gd name="connsiteX47" fmla="*/ 323945 w 995171"/>
                <a:gd name="connsiteY47" fmla="*/ 265271 h 420623"/>
                <a:gd name="connsiteX48" fmla="*/ 323945 w 995171"/>
                <a:gd name="connsiteY48" fmla="*/ 414814 h 420623"/>
                <a:gd name="connsiteX49" fmla="*/ 399098 w 995171"/>
                <a:gd name="connsiteY49" fmla="*/ 414814 h 420623"/>
                <a:gd name="connsiteX50" fmla="*/ 399098 w 995171"/>
                <a:gd name="connsiteY50" fmla="*/ 254222 h 420623"/>
                <a:gd name="connsiteX51" fmla="*/ 367951 w 995171"/>
                <a:gd name="connsiteY51" fmla="*/ 159830 h 420623"/>
                <a:gd name="connsiteX52" fmla="*/ 881825 w 995171"/>
                <a:gd name="connsiteY52" fmla="*/ 272796 h 420623"/>
                <a:gd name="connsiteX53" fmla="*/ 871061 w 995171"/>
                <a:gd name="connsiteY53" fmla="*/ 215646 h 420623"/>
                <a:gd name="connsiteX54" fmla="*/ 841057 w 995171"/>
                <a:gd name="connsiteY54" fmla="*/ 168974 h 420623"/>
                <a:gd name="connsiteX55" fmla="*/ 794957 w 995171"/>
                <a:gd name="connsiteY55" fmla="*/ 137636 h 420623"/>
                <a:gd name="connsiteX56" fmla="*/ 735806 w 995171"/>
                <a:gd name="connsiteY56" fmla="*/ 126302 h 420623"/>
                <a:gd name="connsiteX57" fmla="*/ 678371 w 995171"/>
                <a:gd name="connsiteY57" fmla="*/ 137922 h 420623"/>
                <a:gd name="connsiteX58" fmla="*/ 631698 w 995171"/>
                <a:gd name="connsiteY58" fmla="*/ 169355 h 420623"/>
                <a:gd name="connsiteX59" fmla="*/ 600266 w 995171"/>
                <a:gd name="connsiteY59" fmla="*/ 216027 h 420623"/>
                <a:gd name="connsiteX60" fmla="*/ 588645 w 995171"/>
                <a:gd name="connsiteY60" fmla="*/ 273463 h 420623"/>
                <a:gd name="connsiteX61" fmla="*/ 599694 w 995171"/>
                <a:gd name="connsiteY61" fmla="*/ 330899 h 420623"/>
                <a:gd name="connsiteX62" fmla="*/ 630269 w 995171"/>
                <a:gd name="connsiteY62" fmla="*/ 377571 h 420623"/>
                <a:gd name="connsiteX63" fmla="*/ 677513 w 995171"/>
                <a:gd name="connsiteY63" fmla="*/ 409004 h 420623"/>
                <a:gd name="connsiteX64" fmla="*/ 738092 w 995171"/>
                <a:gd name="connsiteY64" fmla="*/ 420624 h 420623"/>
                <a:gd name="connsiteX65" fmla="*/ 863918 w 995171"/>
                <a:gd name="connsiteY65" fmla="*/ 365093 h 420623"/>
                <a:gd name="connsiteX66" fmla="*/ 810292 w 995171"/>
                <a:gd name="connsiteY66" fmla="*/ 324231 h 420623"/>
                <a:gd name="connsiteX67" fmla="*/ 738664 w 995171"/>
                <a:gd name="connsiteY67" fmla="*/ 355854 h 420623"/>
                <a:gd name="connsiteX68" fmla="*/ 687229 w 995171"/>
                <a:gd name="connsiteY68" fmla="*/ 341376 h 420623"/>
                <a:gd name="connsiteX69" fmla="*/ 660368 w 995171"/>
                <a:gd name="connsiteY69" fmla="*/ 302133 h 420623"/>
                <a:gd name="connsiteX70" fmla="*/ 659606 w 995171"/>
                <a:gd name="connsiteY70" fmla="*/ 299466 h 420623"/>
                <a:gd name="connsiteX71" fmla="*/ 881825 w 995171"/>
                <a:gd name="connsiteY71" fmla="*/ 299466 h 420623"/>
                <a:gd name="connsiteX72" fmla="*/ 881825 w 995171"/>
                <a:gd name="connsiteY72" fmla="*/ 272796 h 420623"/>
                <a:gd name="connsiteX73" fmla="*/ 660368 w 995171"/>
                <a:gd name="connsiteY73" fmla="*/ 246793 h 420623"/>
                <a:gd name="connsiteX74" fmla="*/ 735330 w 995171"/>
                <a:gd name="connsiteY74" fmla="*/ 189929 h 420623"/>
                <a:gd name="connsiteX75" fmla="*/ 810387 w 995171"/>
                <a:gd name="connsiteY75" fmla="*/ 246698 h 420623"/>
                <a:gd name="connsiteX76" fmla="*/ 660368 w 995171"/>
                <a:gd name="connsiteY76" fmla="*/ 246793 h 42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995171" h="420623">
                  <a:moveTo>
                    <a:pt x="74486" y="131921"/>
                  </a:moveTo>
                  <a:lnTo>
                    <a:pt x="0" y="131921"/>
                  </a:lnTo>
                  <a:lnTo>
                    <a:pt x="0" y="414719"/>
                  </a:lnTo>
                  <a:lnTo>
                    <a:pt x="74486" y="414719"/>
                  </a:lnTo>
                  <a:lnTo>
                    <a:pt x="74486" y="131921"/>
                  </a:lnTo>
                  <a:close/>
                  <a:moveTo>
                    <a:pt x="568262" y="417576"/>
                  </a:moveTo>
                  <a:lnTo>
                    <a:pt x="568262" y="348234"/>
                  </a:lnTo>
                  <a:cubicBezTo>
                    <a:pt x="557308" y="348139"/>
                    <a:pt x="548259" y="347567"/>
                    <a:pt x="541306" y="346520"/>
                  </a:cubicBezTo>
                  <a:cubicBezTo>
                    <a:pt x="533591" y="345281"/>
                    <a:pt x="527685" y="342710"/>
                    <a:pt x="523780" y="338804"/>
                  </a:cubicBezTo>
                  <a:cubicBezTo>
                    <a:pt x="519875" y="334899"/>
                    <a:pt x="517303" y="329184"/>
                    <a:pt x="516065" y="321945"/>
                  </a:cubicBezTo>
                  <a:cubicBezTo>
                    <a:pt x="514922" y="314992"/>
                    <a:pt x="514350" y="305753"/>
                    <a:pt x="514350" y="294608"/>
                  </a:cubicBezTo>
                  <a:lnTo>
                    <a:pt x="514350" y="195644"/>
                  </a:lnTo>
                  <a:lnTo>
                    <a:pt x="568262" y="195644"/>
                  </a:lnTo>
                  <a:lnTo>
                    <a:pt x="568262" y="131921"/>
                  </a:lnTo>
                  <a:lnTo>
                    <a:pt x="514350" y="131921"/>
                  </a:lnTo>
                  <a:lnTo>
                    <a:pt x="514350" y="21812"/>
                  </a:lnTo>
                  <a:lnTo>
                    <a:pt x="439865" y="21812"/>
                  </a:lnTo>
                  <a:lnTo>
                    <a:pt x="439865" y="295180"/>
                  </a:lnTo>
                  <a:cubicBezTo>
                    <a:pt x="439865" y="318230"/>
                    <a:pt x="441865" y="337852"/>
                    <a:pt x="445865" y="353473"/>
                  </a:cubicBezTo>
                  <a:cubicBezTo>
                    <a:pt x="449771" y="368903"/>
                    <a:pt x="456438" y="381572"/>
                    <a:pt x="465677" y="391001"/>
                  </a:cubicBezTo>
                  <a:cubicBezTo>
                    <a:pt x="474917" y="400431"/>
                    <a:pt x="487204" y="407289"/>
                    <a:pt x="502063" y="411385"/>
                  </a:cubicBezTo>
                  <a:cubicBezTo>
                    <a:pt x="517112" y="415481"/>
                    <a:pt x="536258" y="417671"/>
                    <a:pt x="558927" y="417671"/>
                  </a:cubicBezTo>
                  <a:lnTo>
                    <a:pt x="568262" y="417671"/>
                  </a:lnTo>
                  <a:close/>
                  <a:moveTo>
                    <a:pt x="995172" y="0"/>
                  </a:moveTo>
                  <a:lnTo>
                    <a:pt x="920687" y="0"/>
                  </a:lnTo>
                  <a:lnTo>
                    <a:pt x="920687" y="414719"/>
                  </a:lnTo>
                  <a:lnTo>
                    <a:pt x="995172" y="414719"/>
                  </a:lnTo>
                  <a:lnTo>
                    <a:pt x="995172" y="0"/>
                  </a:lnTo>
                  <a:close/>
                  <a:moveTo>
                    <a:pt x="367951" y="159830"/>
                  </a:moveTo>
                  <a:cubicBezTo>
                    <a:pt x="347282" y="137541"/>
                    <a:pt x="318135" y="126206"/>
                    <a:pt x="281273" y="126206"/>
                  </a:cubicBezTo>
                  <a:cubicBezTo>
                    <a:pt x="263462" y="126206"/>
                    <a:pt x="247079" y="129921"/>
                    <a:pt x="232410" y="137065"/>
                  </a:cubicBezTo>
                  <a:cubicBezTo>
                    <a:pt x="217742" y="144304"/>
                    <a:pt x="205264" y="154496"/>
                    <a:pt x="195358" y="167259"/>
                  </a:cubicBezTo>
                  <a:lnTo>
                    <a:pt x="191262" y="172498"/>
                  </a:lnTo>
                  <a:lnTo>
                    <a:pt x="191262" y="167831"/>
                  </a:lnTo>
                  <a:lnTo>
                    <a:pt x="191262" y="132017"/>
                  </a:lnTo>
                  <a:lnTo>
                    <a:pt x="117920" y="132017"/>
                  </a:lnTo>
                  <a:lnTo>
                    <a:pt x="117920" y="414814"/>
                  </a:lnTo>
                  <a:lnTo>
                    <a:pt x="191929" y="414814"/>
                  </a:lnTo>
                  <a:lnTo>
                    <a:pt x="191929" y="264128"/>
                  </a:lnTo>
                  <a:lnTo>
                    <a:pt x="192024" y="274606"/>
                  </a:lnTo>
                  <a:cubicBezTo>
                    <a:pt x="192024" y="272891"/>
                    <a:pt x="192024" y="271177"/>
                    <a:pt x="192119" y="269558"/>
                  </a:cubicBezTo>
                  <a:cubicBezTo>
                    <a:pt x="192881" y="243173"/>
                    <a:pt x="199454" y="223456"/>
                    <a:pt x="211741" y="210884"/>
                  </a:cubicBezTo>
                  <a:cubicBezTo>
                    <a:pt x="224790" y="197549"/>
                    <a:pt x="240697" y="190786"/>
                    <a:pt x="258985" y="190786"/>
                  </a:cubicBezTo>
                  <a:cubicBezTo>
                    <a:pt x="280511" y="190786"/>
                    <a:pt x="296894" y="197358"/>
                    <a:pt x="307753" y="210407"/>
                  </a:cubicBezTo>
                  <a:cubicBezTo>
                    <a:pt x="318421" y="223171"/>
                    <a:pt x="323850" y="241364"/>
                    <a:pt x="323945" y="264605"/>
                  </a:cubicBezTo>
                  <a:lnTo>
                    <a:pt x="323945" y="264605"/>
                  </a:lnTo>
                  <a:lnTo>
                    <a:pt x="323945" y="265176"/>
                  </a:lnTo>
                  <a:lnTo>
                    <a:pt x="323945" y="265271"/>
                  </a:lnTo>
                  <a:lnTo>
                    <a:pt x="323945" y="414814"/>
                  </a:lnTo>
                  <a:lnTo>
                    <a:pt x="399098" y="414814"/>
                  </a:lnTo>
                  <a:lnTo>
                    <a:pt x="399098" y="254222"/>
                  </a:lnTo>
                  <a:cubicBezTo>
                    <a:pt x="399193" y="213931"/>
                    <a:pt x="388620" y="182118"/>
                    <a:pt x="367951" y="159830"/>
                  </a:cubicBezTo>
                  <a:moveTo>
                    <a:pt x="881825" y="272796"/>
                  </a:moveTo>
                  <a:cubicBezTo>
                    <a:pt x="881825" y="252508"/>
                    <a:pt x="878205" y="233267"/>
                    <a:pt x="871061" y="215646"/>
                  </a:cubicBezTo>
                  <a:cubicBezTo>
                    <a:pt x="863918" y="198025"/>
                    <a:pt x="853821" y="182309"/>
                    <a:pt x="841057" y="168974"/>
                  </a:cubicBezTo>
                  <a:cubicBezTo>
                    <a:pt x="828294" y="155639"/>
                    <a:pt x="812768" y="145066"/>
                    <a:pt x="794957" y="137636"/>
                  </a:cubicBezTo>
                  <a:cubicBezTo>
                    <a:pt x="777145" y="130112"/>
                    <a:pt x="757238" y="126302"/>
                    <a:pt x="735806" y="126302"/>
                  </a:cubicBezTo>
                  <a:cubicBezTo>
                    <a:pt x="715518" y="126302"/>
                    <a:pt x="696182" y="130207"/>
                    <a:pt x="678371" y="137922"/>
                  </a:cubicBezTo>
                  <a:cubicBezTo>
                    <a:pt x="660559" y="145637"/>
                    <a:pt x="644843" y="156210"/>
                    <a:pt x="631698" y="169355"/>
                  </a:cubicBezTo>
                  <a:cubicBezTo>
                    <a:pt x="618554" y="182499"/>
                    <a:pt x="607981" y="198215"/>
                    <a:pt x="600266" y="216027"/>
                  </a:cubicBezTo>
                  <a:cubicBezTo>
                    <a:pt x="592550" y="233839"/>
                    <a:pt x="588645" y="253175"/>
                    <a:pt x="588645" y="273463"/>
                  </a:cubicBezTo>
                  <a:cubicBezTo>
                    <a:pt x="588645" y="293751"/>
                    <a:pt x="592360" y="313087"/>
                    <a:pt x="599694" y="330899"/>
                  </a:cubicBezTo>
                  <a:cubicBezTo>
                    <a:pt x="607028" y="348710"/>
                    <a:pt x="617315" y="364426"/>
                    <a:pt x="630269" y="377571"/>
                  </a:cubicBezTo>
                  <a:cubicBezTo>
                    <a:pt x="643223" y="390716"/>
                    <a:pt x="659130" y="401288"/>
                    <a:pt x="677513" y="409004"/>
                  </a:cubicBezTo>
                  <a:cubicBezTo>
                    <a:pt x="695897" y="416719"/>
                    <a:pt x="716280" y="420624"/>
                    <a:pt x="738092" y="420624"/>
                  </a:cubicBezTo>
                  <a:cubicBezTo>
                    <a:pt x="801148" y="420624"/>
                    <a:pt x="840391" y="391954"/>
                    <a:pt x="863918" y="365093"/>
                  </a:cubicBezTo>
                  <a:lnTo>
                    <a:pt x="810292" y="324231"/>
                  </a:lnTo>
                  <a:cubicBezTo>
                    <a:pt x="798957" y="337661"/>
                    <a:pt x="772192" y="355854"/>
                    <a:pt x="738664" y="355854"/>
                  </a:cubicBezTo>
                  <a:cubicBezTo>
                    <a:pt x="717614" y="355854"/>
                    <a:pt x="700373" y="350996"/>
                    <a:pt x="687229" y="341376"/>
                  </a:cubicBezTo>
                  <a:cubicBezTo>
                    <a:pt x="674084" y="331756"/>
                    <a:pt x="665036" y="318611"/>
                    <a:pt x="660368" y="302133"/>
                  </a:cubicBezTo>
                  <a:lnTo>
                    <a:pt x="659606" y="299466"/>
                  </a:lnTo>
                  <a:lnTo>
                    <a:pt x="881825" y="299466"/>
                  </a:lnTo>
                  <a:lnTo>
                    <a:pt x="881825" y="272796"/>
                  </a:lnTo>
                  <a:close/>
                  <a:moveTo>
                    <a:pt x="660368" y="246793"/>
                  </a:moveTo>
                  <a:cubicBezTo>
                    <a:pt x="660368" y="226124"/>
                    <a:pt x="684086" y="189929"/>
                    <a:pt x="735330" y="189929"/>
                  </a:cubicBezTo>
                  <a:cubicBezTo>
                    <a:pt x="786575" y="189929"/>
                    <a:pt x="810387" y="226028"/>
                    <a:pt x="810387" y="246698"/>
                  </a:cubicBezTo>
                  <a:lnTo>
                    <a:pt x="660368" y="2467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94D935-4B06-467E-ACD3-E78CD1B86EE3}"/>
                </a:ext>
              </a:extLst>
            </p:cNvPr>
            <p:cNvSpPr/>
            <p:nvPr/>
          </p:nvSpPr>
          <p:spPr>
            <a:xfrm>
              <a:off x="2358770" y="6728469"/>
              <a:ext cx="79057" cy="79057"/>
            </a:xfrm>
            <a:custGeom>
              <a:avLst/>
              <a:gdLst>
                <a:gd name="connsiteX0" fmla="*/ 39529 w 79057"/>
                <a:gd name="connsiteY0" fmla="*/ 5620 h 79057"/>
                <a:gd name="connsiteX1" fmla="*/ 73438 w 79057"/>
                <a:gd name="connsiteY1" fmla="*/ 39529 h 79057"/>
                <a:gd name="connsiteX2" fmla="*/ 39529 w 79057"/>
                <a:gd name="connsiteY2" fmla="*/ 73438 h 79057"/>
                <a:gd name="connsiteX3" fmla="*/ 5620 w 79057"/>
                <a:gd name="connsiteY3" fmla="*/ 39529 h 79057"/>
                <a:gd name="connsiteX4" fmla="*/ 39529 w 79057"/>
                <a:gd name="connsiteY4" fmla="*/ 5620 h 79057"/>
                <a:gd name="connsiteX5" fmla="*/ 39529 w 79057"/>
                <a:gd name="connsiteY5" fmla="*/ 0 h 79057"/>
                <a:gd name="connsiteX6" fmla="*/ 0 w 79057"/>
                <a:gd name="connsiteY6" fmla="*/ 39529 h 79057"/>
                <a:gd name="connsiteX7" fmla="*/ 39529 w 79057"/>
                <a:gd name="connsiteY7" fmla="*/ 79058 h 79057"/>
                <a:gd name="connsiteX8" fmla="*/ 79058 w 79057"/>
                <a:gd name="connsiteY8" fmla="*/ 39529 h 79057"/>
                <a:gd name="connsiteX9" fmla="*/ 39529 w 79057"/>
                <a:gd name="connsiteY9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" h="79057">
                  <a:moveTo>
                    <a:pt x="39529" y="5620"/>
                  </a:moveTo>
                  <a:cubicBezTo>
                    <a:pt x="58198" y="5620"/>
                    <a:pt x="73438" y="20860"/>
                    <a:pt x="73438" y="39529"/>
                  </a:cubicBezTo>
                  <a:cubicBezTo>
                    <a:pt x="73438" y="58198"/>
                    <a:pt x="58198" y="73438"/>
                    <a:pt x="39529" y="73438"/>
                  </a:cubicBezTo>
                  <a:cubicBezTo>
                    <a:pt x="20860" y="73438"/>
                    <a:pt x="5620" y="58198"/>
                    <a:pt x="5620" y="39529"/>
                  </a:cubicBezTo>
                  <a:cubicBezTo>
                    <a:pt x="5620" y="20860"/>
                    <a:pt x="20860" y="5620"/>
                    <a:pt x="39529" y="5620"/>
                  </a:cubicBezTo>
                  <a:moveTo>
                    <a:pt x="39529" y="0"/>
                  </a:moveTo>
                  <a:cubicBezTo>
                    <a:pt x="17717" y="0"/>
                    <a:pt x="0" y="17717"/>
                    <a:pt x="0" y="39529"/>
                  </a:cubicBezTo>
                  <a:cubicBezTo>
                    <a:pt x="0" y="61341"/>
                    <a:pt x="17717" y="79058"/>
                    <a:pt x="39529" y="79058"/>
                  </a:cubicBezTo>
                  <a:cubicBezTo>
                    <a:pt x="61341" y="79058"/>
                    <a:pt x="79058" y="61341"/>
                    <a:pt x="79058" y="39529"/>
                  </a:cubicBezTo>
                  <a:cubicBezTo>
                    <a:pt x="79058" y="17717"/>
                    <a:pt x="61341" y="0"/>
                    <a:pt x="39529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E1BDA4-68F2-4FA3-BD91-CBC85BF15A79}"/>
                </a:ext>
              </a:extLst>
            </p:cNvPr>
            <p:cNvSpPr/>
            <p:nvPr/>
          </p:nvSpPr>
          <p:spPr>
            <a:xfrm>
              <a:off x="2384869" y="6748090"/>
              <a:ext cx="30765" cy="39528"/>
            </a:xfrm>
            <a:custGeom>
              <a:avLst/>
              <a:gdLst>
                <a:gd name="connsiteX0" fmla="*/ 16383 w 30765"/>
                <a:gd name="connsiteY0" fmla="*/ 95 h 39528"/>
                <a:gd name="connsiteX1" fmla="*/ 23051 w 30765"/>
                <a:gd name="connsiteY1" fmla="*/ 1715 h 39528"/>
                <a:gd name="connsiteX2" fmla="*/ 27718 w 30765"/>
                <a:gd name="connsiteY2" fmla="*/ 6191 h 39528"/>
                <a:gd name="connsiteX3" fmla="*/ 29337 w 30765"/>
                <a:gd name="connsiteY3" fmla="*/ 12478 h 39528"/>
                <a:gd name="connsiteX4" fmla="*/ 27146 w 30765"/>
                <a:gd name="connsiteY4" fmla="*/ 19622 h 39528"/>
                <a:gd name="connsiteX5" fmla="*/ 21812 w 30765"/>
                <a:gd name="connsiteY5" fmla="*/ 23717 h 39528"/>
                <a:gd name="connsiteX6" fmla="*/ 30766 w 30765"/>
                <a:gd name="connsiteY6" fmla="*/ 39529 h 39528"/>
                <a:gd name="connsiteX7" fmla="*/ 23717 w 30765"/>
                <a:gd name="connsiteY7" fmla="*/ 39529 h 39528"/>
                <a:gd name="connsiteX8" fmla="*/ 15526 w 30765"/>
                <a:gd name="connsiteY8" fmla="*/ 24860 h 39528"/>
                <a:gd name="connsiteX9" fmla="*/ 6191 w 30765"/>
                <a:gd name="connsiteY9" fmla="*/ 24860 h 39528"/>
                <a:gd name="connsiteX10" fmla="*/ 6191 w 30765"/>
                <a:gd name="connsiteY10" fmla="*/ 39529 h 39528"/>
                <a:gd name="connsiteX11" fmla="*/ 0 w 30765"/>
                <a:gd name="connsiteY11" fmla="*/ 39529 h 39528"/>
                <a:gd name="connsiteX12" fmla="*/ 0 w 30765"/>
                <a:gd name="connsiteY12" fmla="*/ 0 h 39528"/>
                <a:gd name="connsiteX13" fmla="*/ 16383 w 30765"/>
                <a:gd name="connsiteY13" fmla="*/ 0 h 39528"/>
                <a:gd name="connsiteX14" fmla="*/ 16383 w 30765"/>
                <a:gd name="connsiteY14" fmla="*/ 19336 h 39528"/>
                <a:gd name="connsiteX15" fmla="*/ 19907 w 30765"/>
                <a:gd name="connsiteY15" fmla="*/ 18478 h 39528"/>
                <a:gd name="connsiteX16" fmla="*/ 22289 w 30765"/>
                <a:gd name="connsiteY16" fmla="*/ 16097 h 39528"/>
                <a:gd name="connsiteX17" fmla="*/ 23146 w 30765"/>
                <a:gd name="connsiteY17" fmla="*/ 12573 h 39528"/>
                <a:gd name="connsiteX18" fmla="*/ 22289 w 30765"/>
                <a:gd name="connsiteY18" fmla="*/ 9049 h 39528"/>
                <a:gd name="connsiteX19" fmla="*/ 19907 w 30765"/>
                <a:gd name="connsiteY19" fmla="*/ 6668 h 39528"/>
                <a:gd name="connsiteX20" fmla="*/ 16383 w 30765"/>
                <a:gd name="connsiteY20" fmla="*/ 5810 h 39528"/>
                <a:gd name="connsiteX21" fmla="*/ 6191 w 30765"/>
                <a:gd name="connsiteY21" fmla="*/ 5810 h 39528"/>
                <a:gd name="connsiteX22" fmla="*/ 6191 w 30765"/>
                <a:gd name="connsiteY22" fmla="*/ 19336 h 39528"/>
                <a:gd name="connsiteX23" fmla="*/ 16383 w 30765"/>
                <a:gd name="connsiteY23" fmla="*/ 19336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5" h="39528">
                  <a:moveTo>
                    <a:pt x="16383" y="95"/>
                  </a:moveTo>
                  <a:cubicBezTo>
                    <a:pt x="18860" y="95"/>
                    <a:pt x="21050" y="667"/>
                    <a:pt x="23051" y="1715"/>
                  </a:cubicBezTo>
                  <a:cubicBezTo>
                    <a:pt x="25051" y="2762"/>
                    <a:pt x="26575" y="4286"/>
                    <a:pt x="27718" y="6191"/>
                  </a:cubicBezTo>
                  <a:cubicBezTo>
                    <a:pt x="28861" y="8096"/>
                    <a:pt x="29337" y="10192"/>
                    <a:pt x="29337" y="12478"/>
                  </a:cubicBezTo>
                  <a:cubicBezTo>
                    <a:pt x="29337" y="15335"/>
                    <a:pt x="28575" y="17717"/>
                    <a:pt x="27146" y="19622"/>
                  </a:cubicBezTo>
                  <a:cubicBezTo>
                    <a:pt x="25718" y="21527"/>
                    <a:pt x="23908" y="22860"/>
                    <a:pt x="21812" y="23717"/>
                  </a:cubicBezTo>
                  <a:lnTo>
                    <a:pt x="30766" y="39529"/>
                  </a:lnTo>
                  <a:lnTo>
                    <a:pt x="23717" y="39529"/>
                  </a:lnTo>
                  <a:lnTo>
                    <a:pt x="15526" y="24860"/>
                  </a:lnTo>
                  <a:lnTo>
                    <a:pt x="6191" y="24860"/>
                  </a:lnTo>
                  <a:lnTo>
                    <a:pt x="6191" y="39529"/>
                  </a:lnTo>
                  <a:lnTo>
                    <a:pt x="0" y="39529"/>
                  </a:lnTo>
                  <a:lnTo>
                    <a:pt x="0" y="0"/>
                  </a:lnTo>
                  <a:lnTo>
                    <a:pt x="16383" y="0"/>
                  </a:lnTo>
                  <a:close/>
                  <a:moveTo>
                    <a:pt x="16383" y="19336"/>
                  </a:moveTo>
                  <a:cubicBezTo>
                    <a:pt x="17717" y="19336"/>
                    <a:pt x="18860" y="19050"/>
                    <a:pt x="19907" y="18478"/>
                  </a:cubicBezTo>
                  <a:cubicBezTo>
                    <a:pt x="20955" y="17907"/>
                    <a:pt x="21717" y="17050"/>
                    <a:pt x="22289" y="16097"/>
                  </a:cubicBezTo>
                  <a:cubicBezTo>
                    <a:pt x="22860" y="15050"/>
                    <a:pt x="23146" y="13906"/>
                    <a:pt x="23146" y="12573"/>
                  </a:cubicBezTo>
                  <a:cubicBezTo>
                    <a:pt x="23146" y="11240"/>
                    <a:pt x="22860" y="10097"/>
                    <a:pt x="22289" y="9049"/>
                  </a:cubicBezTo>
                  <a:cubicBezTo>
                    <a:pt x="21717" y="8001"/>
                    <a:pt x="20860" y="7239"/>
                    <a:pt x="19907" y="6668"/>
                  </a:cubicBezTo>
                  <a:cubicBezTo>
                    <a:pt x="18860" y="6096"/>
                    <a:pt x="17717" y="5810"/>
                    <a:pt x="16383" y="5810"/>
                  </a:cubicBezTo>
                  <a:lnTo>
                    <a:pt x="6191" y="5810"/>
                  </a:lnTo>
                  <a:lnTo>
                    <a:pt x="6191" y="19336"/>
                  </a:lnTo>
                  <a:lnTo>
                    <a:pt x="16383" y="1933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134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"/>
          <p:cNvSpPr/>
          <p:nvPr/>
        </p:nvSpPr>
        <p:spPr>
          <a:xfrm>
            <a:off x="1466513" y="-28456"/>
            <a:ext cx="3430768" cy="5421617"/>
          </a:xfrm>
          <a:prstGeom prst="rect">
            <a:avLst/>
          </a:prstGeom>
          <a:solidFill>
            <a:srgbClr val="E7E7E7">
              <a:alpha val="39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Title Text">
            <a:extLst>
              <a:ext uri="{FF2B5EF4-FFF2-40B4-BE49-F238E27FC236}">
                <a16:creationId xmlns:a16="http://schemas.microsoft.com/office/drawing/2014/main" id="{82EC668F-6093-6548-B182-47568630A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rgbClr val="525252"/>
                </a:solidFill>
              </a:defRPr>
            </a:lvl1pPr>
          </a:lstStyle>
          <a:p>
            <a:r>
              <a:rPr lang="en-US"/>
              <a:t>75 </a:t>
            </a:r>
            <a:r>
              <a:rPr lang="en-US" err="1"/>
              <a:t>pt</a:t>
            </a:r>
            <a:r>
              <a:rPr lang="en-US"/>
              <a:t> Intel Clear</a:t>
            </a:r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87CC838-4D6E-4C99-A3F1-81F2913C62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16pt Intel Clear Bold Intro: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0C3E650-A810-40D9-81A8-D3E73C9326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18pt Intel Clear Subhead, Date, Etc.</a:t>
            </a:r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99F366F8-DC49-4E0B-B131-1FB92CC518E3}"/>
              </a:ext>
            </a:extLst>
          </p:cNvPr>
          <p:cNvSpPr/>
          <p:nvPr userDrawn="1"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rgbClr val="2872C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10443275-64C7-4249-92B8-990C3BB41279}"/>
              </a:ext>
            </a:extLst>
          </p:cNvPr>
          <p:cNvSpPr/>
          <p:nvPr userDrawn="1"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85908D9A-1608-44B4-A0A3-FC9E665728CA}"/>
              </a:ext>
            </a:extLst>
          </p:cNvPr>
          <p:cNvSpPr/>
          <p:nvPr userDrawn="1"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rgbClr val="2872C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952F383-4862-4271-B541-56121200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6513" y="5992753"/>
            <a:ext cx="1031758" cy="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44557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0C540-99BD-45E3-99D2-78C2032EBE5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1673454"/>
            <a:ext cx="11010900" cy="45749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32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0C540-99BD-45E3-99D2-78C2032EBE5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2139953"/>
            <a:ext cx="11010900" cy="4108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980C114-FE9A-4B63-B509-F59F1A2C55A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370" y="1612901"/>
            <a:ext cx="11022013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017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&amp; 2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EBEEA47F-E66C-C546-A539-293E792A32C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1"/>
            <a:ext cx="11010901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712A-D685-7146-A64F-2AEC13EF76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1500" y="2139951"/>
            <a:ext cx="5288525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FE6631-4BAF-4E4B-B6F0-F9ED72A315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9113" y="2139951"/>
            <a:ext cx="5288525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4EEAA39-7062-4DCE-91B8-83056F818F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11022013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1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EBEEA47F-E66C-C546-A539-293E792A32C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1"/>
            <a:ext cx="11010901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712A-D685-7146-A64F-2AEC13EF76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1500" y="1673402"/>
            <a:ext cx="5288525" cy="4584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FE6631-4BAF-4E4B-B6F0-F9ED72A315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9113" y="1673402"/>
            <a:ext cx="5288525" cy="4584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84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>
            <a:extLst>
              <a:ext uri="{FF2B5EF4-FFF2-40B4-BE49-F238E27FC236}">
                <a16:creationId xmlns:a16="http://schemas.microsoft.com/office/drawing/2014/main" id="{FAEAC0A3-8438-1245-A28C-64BC26BFB2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67227"/>
            <a:ext cx="5755707" cy="945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25" name="Body Level One…">
            <a:extLst>
              <a:ext uri="{FF2B5EF4-FFF2-40B4-BE49-F238E27FC236}">
                <a16:creationId xmlns:a16="http://schemas.microsoft.com/office/drawing/2014/main" id="{6903F994-74B2-4D40-AA5F-7F3D24A00171}"/>
              </a:ext>
            </a:extLst>
          </p:cNvPr>
          <p:cNvSpPr txBox="1">
            <a:spLocks noGrp="1"/>
          </p:cNvSpPr>
          <p:nvPr>
            <p:ph idx="27" hasCustomPrompt="1"/>
          </p:nvPr>
        </p:nvSpPr>
        <p:spPr>
          <a:xfrm>
            <a:off x="6609331" y="2978828"/>
            <a:ext cx="4668837" cy="34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>
            <a:normAutofit/>
          </a:bodyPr>
          <a:lstStyle>
            <a:lvl1pPr marL="0" marR="0" indent="0" algn="l" defTabSz="6096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Image Caption 16pt gray text</a:t>
            </a:r>
          </a:p>
        </p:txBody>
      </p:sp>
      <p:sp>
        <p:nvSpPr>
          <p:cNvPr id="26" name="Body Level One…">
            <a:extLst>
              <a:ext uri="{FF2B5EF4-FFF2-40B4-BE49-F238E27FC236}">
                <a16:creationId xmlns:a16="http://schemas.microsoft.com/office/drawing/2014/main" id="{BF74888E-798E-B543-94EF-279F3EA6E46B}"/>
              </a:ext>
            </a:extLst>
          </p:cNvPr>
          <p:cNvSpPr txBox="1">
            <a:spLocks noGrp="1"/>
          </p:cNvSpPr>
          <p:nvPr>
            <p:ph idx="28" hasCustomPrompt="1"/>
          </p:nvPr>
        </p:nvSpPr>
        <p:spPr>
          <a:xfrm>
            <a:off x="6609331" y="5929172"/>
            <a:ext cx="4668837" cy="34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>
            <a:normAutofit/>
          </a:bodyPr>
          <a:lstStyle>
            <a:lvl1pPr marL="0" marR="0" indent="0" algn="l" defTabSz="6096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Image Caption 16pt gray text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3C6455-4913-47BC-8232-AB0BABBA08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609331" y="571500"/>
            <a:ext cx="4668837" cy="238125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5CA48836-DAA2-4E4F-A22A-2F5682E12CE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609331" y="3537061"/>
            <a:ext cx="4668837" cy="238125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C0D3278-E8A7-4B14-A5ED-BE235CEC6F8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571500" y="2139952"/>
            <a:ext cx="5768944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03FD6E6-528D-49D5-BBAB-B26572C15F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5768944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50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3C6455-4913-47BC-8232-AB0BABBA08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615046" y="0"/>
            <a:ext cx="5129422" cy="6416167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FAEAC0A3-8438-1245-A28C-64BC26BFB2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67227"/>
            <a:ext cx="5747107" cy="945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7FB3F6-9C71-45A0-8236-12671533CA2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571500" y="2139952"/>
            <a:ext cx="5768944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1C73349-1E00-4922-970C-187F97CE06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5768944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53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AD9210-5064-4050-9368-9292054D59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1286" y="0"/>
            <a:ext cx="11744325" cy="6401797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1" name="Title Text">
            <a:extLst>
              <a:ext uri="{FF2B5EF4-FFF2-40B4-BE49-F238E27FC236}">
                <a16:creationId xmlns:a16="http://schemas.microsoft.com/office/drawing/2014/main" id="{14AFAB66-6BED-5D47-B26F-D9C8808F3A1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0"/>
            <a:ext cx="11010899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Full page Image, Delete Title if Necessary</a:t>
            </a:r>
          </a:p>
        </p:txBody>
      </p:sp>
    </p:spTree>
    <p:extLst>
      <p:ext uri="{BB962C8B-B14F-4D97-AF65-F5344CB8AC3E}">
        <p14:creationId xmlns:p14="http://schemas.microsoft.com/office/powerpoint/2010/main" val="286757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145FA424-6F4D-7644-8964-49FF4943202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1" y="571501"/>
            <a:ext cx="11022060" cy="87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36A7C-A787-47EC-ACD5-77F3FD6AF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592529"/>
            <a:ext cx="11010900" cy="3727184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E196E31-7238-4049-821C-D94FDEAEDC5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5461818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050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rt Exam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759918-59AA-4DFC-90DA-60CD5B2BD6B8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" name="Square">
            <a:extLst>
              <a:ext uri="{FF2B5EF4-FFF2-40B4-BE49-F238E27FC236}">
                <a16:creationId xmlns:a16="http://schemas.microsoft.com/office/drawing/2014/main" id="{D4662ED0-432E-6C48-8B26-9A21EDA54E68}"/>
              </a:ext>
            </a:extLst>
          </p:cNvPr>
          <p:cNvSpPr/>
          <p:nvPr userDrawn="1"/>
        </p:nvSpPr>
        <p:spPr>
          <a:xfrm>
            <a:off x="11741697" y="6407185"/>
            <a:ext cx="450068" cy="4500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DF4199-9905-E94D-9EEB-E7016E48C0FC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145FA424-6F4D-7644-8964-49FF4943202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1" y="571501"/>
            <a:ext cx="11022060" cy="87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36A7C-A787-47EC-ACD5-77F3FD6AF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599816"/>
            <a:ext cx="11010900" cy="3719897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B9FFF72B-62D2-4E22-9A98-EF3F6229F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BD06FF7-C66A-4B8C-9693-1423A8337983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5269BB-7AC7-41A6-BC05-71FDAD0FDBA2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22ECF1F-2453-406E-AC0D-F6E6614ECF8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5476099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C53A36-6661-45AA-8054-02BA7512E621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5643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56CA39C9-EAE4-4511-9CE8-BB4D4B47FC0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rgbClr val="525252"/>
                </a:solidFill>
              </a:defRPr>
            </a:lvl1pPr>
          </a:lstStyle>
          <a:p>
            <a:r>
              <a:rPr lang="en-US"/>
              <a:t>Section Break Text Goes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923F7B-306D-4D7E-9DB3-5B163B8D53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39750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176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B5B8CD-DD94-44E8-9F69-C9075C2E0A93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72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655609-5439-9C4A-8F0D-9AB5A1AAC9A3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D76E8-466A-4C06-9261-BDE1AA914749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88B335-02FC-4504-AF46-DF56B2EC52E4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6" name="Title Text">
            <a:extLst>
              <a:ext uri="{FF2B5EF4-FFF2-40B4-BE49-F238E27FC236}">
                <a16:creationId xmlns:a16="http://schemas.microsoft.com/office/drawing/2014/main" id="{38003A1C-51D1-4427-BFE8-8448E4C61D6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Break Text Goes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30F9DFC-5AE2-4BB1-822C-8EAEAE2CA5F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48942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519BB-51CE-4A9C-AFEF-514971F5D779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064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ight Blu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07A2BC2-9250-4B6C-8674-1CD30F0A349F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22C60C-8CBC-40B8-ABEA-44BF775A3581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864FA-3818-4931-B452-798F1E7F5A67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FC8DFF-85CB-4435-B144-6A1DC4093482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7" name="Title Text">
            <a:extLst>
              <a:ext uri="{FF2B5EF4-FFF2-40B4-BE49-F238E27FC236}">
                <a16:creationId xmlns:a16="http://schemas.microsoft.com/office/drawing/2014/main" id="{5844F860-03F8-4657-A6E6-4E8919DD4FF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Break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DACC9CB-1B2F-42BF-8D9F-62EC595FEA6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64420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126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quare">
            <a:extLst>
              <a:ext uri="{FF2B5EF4-FFF2-40B4-BE49-F238E27FC236}">
                <a16:creationId xmlns:a16="http://schemas.microsoft.com/office/drawing/2014/main" id="{4C58A6BF-BF0D-4749-B07B-7C0A27747D42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7" name="Square"/>
          <p:cNvSpPr/>
          <p:nvPr/>
        </p:nvSpPr>
        <p:spPr>
          <a:xfrm>
            <a:off x="709974" y="2295859"/>
            <a:ext cx="318638" cy="318638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8" name="Square"/>
          <p:cNvSpPr/>
          <p:nvPr/>
        </p:nvSpPr>
        <p:spPr>
          <a:xfrm>
            <a:off x="536812" y="2122317"/>
            <a:ext cx="174318" cy="174318"/>
          </a:xfrm>
          <a:prstGeom prst="rect">
            <a:avLst/>
          </a:prstGeom>
          <a:solidFill>
            <a:srgbClr val="7BDE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9" name="Square"/>
          <p:cNvSpPr/>
          <p:nvPr/>
        </p:nvSpPr>
        <p:spPr>
          <a:xfrm>
            <a:off x="709974" y="2023075"/>
            <a:ext cx="98724" cy="98723"/>
          </a:xfrm>
          <a:prstGeom prst="rect">
            <a:avLst/>
          </a:prstGeom>
          <a:solidFill>
            <a:srgbClr val="B4F0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700" name="Rectangle"/>
          <p:cNvSpPr/>
          <p:nvPr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70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846515-4871-AA4D-B71A-1561CC2E370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E89D76-523B-456C-9EE9-BC9CB964E5C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D8740F-FED9-4D14-9DF3-3BA84ADF820C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EF55E0-947C-4281-8A2A-E59398C246AB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F192548-45E5-4F50-A32B-E61F6CFA996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8703551-AC59-4BD9-8B3C-616B6DFB3DB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09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quare">
            <a:extLst>
              <a:ext uri="{FF2B5EF4-FFF2-40B4-BE49-F238E27FC236}">
                <a16:creationId xmlns:a16="http://schemas.microsoft.com/office/drawing/2014/main" id="{3B808FDC-D2A2-42EB-B356-E69E4A048F8E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8A1BD37C-2C85-4873-ABDD-4B358A87ED4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0" name="Square"/>
          <p:cNvSpPr/>
          <p:nvPr/>
        </p:nvSpPr>
        <p:spPr>
          <a:xfrm>
            <a:off x="707513" y="2295859"/>
            <a:ext cx="318638" cy="318638"/>
          </a:xfrm>
          <a:prstGeom prst="rect">
            <a:avLst/>
          </a:prstGeom>
          <a:solidFill>
            <a:srgbClr val="D9692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1" name="Square"/>
          <p:cNvSpPr/>
          <p:nvPr/>
        </p:nvSpPr>
        <p:spPr>
          <a:xfrm>
            <a:off x="533946" y="2122317"/>
            <a:ext cx="174318" cy="174318"/>
          </a:xfrm>
          <a:prstGeom prst="rect">
            <a:avLst/>
          </a:prstGeom>
          <a:solidFill>
            <a:srgbClr val="F6CB4B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2" name="Square"/>
          <p:cNvSpPr/>
          <p:nvPr/>
        </p:nvSpPr>
        <p:spPr>
          <a:xfrm>
            <a:off x="707513" y="2023075"/>
            <a:ext cx="98724" cy="98723"/>
          </a:xfrm>
          <a:prstGeom prst="rect">
            <a:avLst/>
          </a:prstGeom>
          <a:solidFill>
            <a:srgbClr val="D9692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90FD0E6-78D1-5F44-A938-3A961F43FACD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5002A24-73D0-4602-A8A1-5D9281BAF934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1659E3-0873-4033-A7E2-31DB4A07B08A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60C086-3964-411C-85AF-F720D5E83519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5" name="Title Text">
            <a:extLst>
              <a:ext uri="{FF2B5EF4-FFF2-40B4-BE49-F238E27FC236}">
                <a16:creationId xmlns:a16="http://schemas.microsoft.com/office/drawing/2014/main" id="{1F252960-CAAB-483D-8A6A-5882E4B6282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AFA146E-21CD-4BD6-A89D-E6C5A685081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980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Ligh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quare">
            <a:extLst>
              <a:ext uri="{FF2B5EF4-FFF2-40B4-BE49-F238E27FC236}">
                <a16:creationId xmlns:a16="http://schemas.microsoft.com/office/drawing/2014/main" id="{FE9A3852-307B-4677-A2E2-D7DC495E366A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1E9FE6C1-27FB-467A-8BF9-B80A0C35FED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1" name="Square">
            <a:extLst>
              <a:ext uri="{FF2B5EF4-FFF2-40B4-BE49-F238E27FC236}">
                <a16:creationId xmlns:a16="http://schemas.microsoft.com/office/drawing/2014/main" id="{C93C8C2E-66DD-E64F-BD60-42EBDC0E958E}"/>
              </a:ext>
            </a:extLst>
          </p:cNvPr>
          <p:cNvSpPr/>
          <p:nvPr userDrawn="1"/>
        </p:nvSpPr>
        <p:spPr>
          <a:xfrm>
            <a:off x="707513" y="2295859"/>
            <a:ext cx="318638" cy="318638"/>
          </a:xfrm>
          <a:prstGeom prst="rect">
            <a:avLst/>
          </a:prstGeom>
          <a:solidFill>
            <a:srgbClr val="004A86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85A14FBD-B953-BA4F-8F83-DE73E3C37290}"/>
              </a:ext>
            </a:extLst>
          </p:cNvPr>
          <p:cNvSpPr/>
          <p:nvPr userDrawn="1"/>
        </p:nvSpPr>
        <p:spPr>
          <a:xfrm>
            <a:off x="533946" y="2122317"/>
            <a:ext cx="174318" cy="174318"/>
          </a:xfrm>
          <a:prstGeom prst="rect">
            <a:avLst/>
          </a:prstGeom>
          <a:solidFill>
            <a:srgbClr val="7BDE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7" name="Square">
            <a:extLst>
              <a:ext uri="{FF2B5EF4-FFF2-40B4-BE49-F238E27FC236}">
                <a16:creationId xmlns:a16="http://schemas.microsoft.com/office/drawing/2014/main" id="{59044771-2E3B-C941-8593-8E508F542287}"/>
              </a:ext>
            </a:extLst>
          </p:cNvPr>
          <p:cNvSpPr/>
          <p:nvPr userDrawn="1"/>
        </p:nvSpPr>
        <p:spPr>
          <a:xfrm>
            <a:off x="707513" y="2023075"/>
            <a:ext cx="98724" cy="98723"/>
          </a:xfrm>
          <a:prstGeom prst="rect">
            <a:avLst/>
          </a:prstGeom>
          <a:solidFill>
            <a:srgbClr val="B4F0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93C42A-FAA6-40D8-A663-DDDE456C16C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1E74A4-2107-4448-BA31-9630404A452B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ABA887-D95E-434F-B1E9-73FC7AE8C2A8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E5861BF-901F-47D4-91BC-0B353503F23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BA33390-07D4-4E2C-BDA6-AE147B9075A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287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Gra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quare">
            <a:extLst>
              <a:ext uri="{FF2B5EF4-FFF2-40B4-BE49-F238E27FC236}">
                <a16:creationId xmlns:a16="http://schemas.microsoft.com/office/drawing/2014/main" id="{55D0C779-F23A-40CE-B4C7-842A10085F59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1EFAB719-B3C2-4520-AFF9-4A06F169DB2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511" name="Rectangle"/>
          <p:cNvSpPr/>
          <p:nvPr/>
        </p:nvSpPr>
        <p:spPr>
          <a:xfrm>
            <a:off x="5815052" y="401865"/>
            <a:ext cx="5927511" cy="60034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97FC80-1304-44AF-BD9E-CFB8D3B37C9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Text">
            <a:extLst>
              <a:ext uri="{FF2B5EF4-FFF2-40B4-BE49-F238E27FC236}">
                <a16:creationId xmlns:a16="http://schemas.microsoft.com/office/drawing/2014/main" id="{1B60A262-0CE7-4C6B-B734-0B0EA0F1A4A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80F0DD-816B-4E0B-8C85-8413DB8C70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78484E-3DC4-4DF6-819B-FDDDA6F166CB}"/>
              </a:ext>
            </a:extLst>
          </p:cNvPr>
          <p:cNvSpPr txBox="1"/>
          <p:nvPr userDrawn="1"/>
        </p:nvSpPr>
        <p:spPr>
          <a:xfrm>
            <a:off x="11908632" y="6579173"/>
            <a:ext cx="128240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F6B73DA-0149-4325-A7B8-AE29BD4BC701}" type="slidenum">
              <a:rPr kumimoji="0" lang="en-US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00" b="0" i="0" u="none" strike="noStrike" cap="none" spc="0" normalizeH="0" baseline="0" err="1">
              <a:ln>
                <a:noFill/>
              </a:ln>
              <a:solidFill>
                <a:schemeClr val="tx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7567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E89D76-523B-456C-9EE9-BC9CB964E5C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itle Text">
            <a:extLst>
              <a:ext uri="{FF2B5EF4-FFF2-40B4-BE49-F238E27FC236}">
                <a16:creationId xmlns:a16="http://schemas.microsoft.com/office/drawing/2014/main" id="{72D74CEB-BA0A-43F1-82CE-384185B612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0F55EEA-3D90-42F4-B8D0-30E0374D2A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CCC3F4-FFF1-4AD9-8605-41A61B8926CF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Square">
            <a:extLst>
              <a:ext uri="{FF2B5EF4-FFF2-40B4-BE49-F238E27FC236}">
                <a16:creationId xmlns:a16="http://schemas.microsoft.com/office/drawing/2014/main" id="{C4A06178-9ACC-4082-8329-4A9A59924508}"/>
              </a:ext>
            </a:extLst>
          </p:cNvPr>
          <p:cNvSpPr/>
          <p:nvPr userDrawn="1"/>
        </p:nvSpPr>
        <p:spPr>
          <a:xfrm>
            <a:off x="11741697" y="6407185"/>
            <a:ext cx="450068" cy="4500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E5997704-33EA-4D7D-8B55-E46DD2216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73D4EB9-5CAF-4B81-91EA-AD490D0B13E4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6490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Light Blue 2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93C42A-FAA6-40D8-A663-DDDE456C16C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6A03358B-3D25-4A6D-85E6-54F235A943A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8EBE803-6659-42A1-A094-94B9EF7ABC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0D4B91-0BAF-46EC-9A7C-9D57C3224A9C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30B67E-5DCD-4732-882C-64DE9CC86419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2F70C4FC-7A21-4AFA-8998-5EAB2E19CB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D716FF7-59F9-414F-85CD-8E23360D2B4C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4273EB-E90B-42F7-8CE9-6A1713A08CA3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8FFA5B-1C6A-486A-A0FE-02206FCDC54A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541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5">
            <a:extLst>
              <a:ext uri="{FF2B5EF4-FFF2-40B4-BE49-F238E27FC236}">
                <a16:creationId xmlns:a16="http://schemas.microsoft.com/office/drawing/2014/main" id="{F0529FEA-BEC4-644C-94EE-601D5BED26F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8993635"/>
              </p:ext>
            </p:extLst>
          </p:nvPr>
        </p:nvGraphicFramePr>
        <p:xfrm>
          <a:off x="7201593" y="1799047"/>
          <a:ext cx="3472287" cy="402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Text">
            <a:extLst>
              <a:ext uri="{FF2B5EF4-FFF2-40B4-BE49-F238E27FC236}">
                <a16:creationId xmlns:a16="http://schemas.microsoft.com/office/drawing/2014/main" id="{0EA1A176-5931-41CA-86D5-15FC4398AA4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48pt Intel Clear Light Body. For content that is not a section, but has a big idea in text only.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7652EB-8B2D-46CC-B147-89A4C26A2D8F}"/>
              </a:ext>
            </a:extLst>
          </p:cNvPr>
          <p:cNvSpPr/>
          <p:nvPr userDrawn="1"/>
        </p:nvSpPr>
        <p:spPr>
          <a:xfrm>
            <a:off x="0" y="0"/>
            <a:ext cx="11736987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1A480A-B7B4-498C-9868-A91E2651D429}"/>
              </a:ext>
            </a:extLst>
          </p:cNvPr>
          <p:cNvSpPr/>
          <p:nvPr userDrawn="1"/>
        </p:nvSpPr>
        <p:spPr>
          <a:xfrm rot="5400000">
            <a:off x="-2978450" y="2978453"/>
            <a:ext cx="6407450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108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Rectangle"/>
          <p:cNvSpPr/>
          <p:nvPr userDrawn="1"/>
        </p:nvSpPr>
        <p:spPr>
          <a:xfrm>
            <a:off x="471054" y="464127"/>
            <a:ext cx="11272494" cy="594483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61" name="Square"/>
          <p:cNvSpPr/>
          <p:nvPr/>
        </p:nvSpPr>
        <p:spPr>
          <a:xfrm>
            <a:off x="11743603" y="6405281"/>
            <a:ext cx="448398" cy="45272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A778AB-F6EC-4101-87E6-DECF7944E661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E1F1A6-2FDF-4676-B713-F9746DD3A821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E400EEBB-F912-40CA-A759-DEFE1516497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48pt Intel Clear Light Body. For content that is not a section, but has a big idea in text only.</a:t>
            </a:r>
          </a:p>
        </p:txBody>
      </p:sp>
    </p:spTree>
    <p:extLst>
      <p:ext uri="{BB962C8B-B14F-4D97-AF65-F5344CB8AC3E}">
        <p14:creationId xmlns:p14="http://schemas.microsoft.com/office/powerpoint/2010/main" val="124375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 Light Blue">
    <p:bg>
      <p:bgPr>
        <a:solidFill>
          <a:srgbClr val="00C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Rectangle"/>
          <p:cNvSpPr/>
          <p:nvPr userDrawn="1"/>
        </p:nvSpPr>
        <p:spPr>
          <a:xfrm>
            <a:off x="471054" y="464127"/>
            <a:ext cx="11272494" cy="594483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61" name="Square"/>
          <p:cNvSpPr/>
          <p:nvPr/>
        </p:nvSpPr>
        <p:spPr>
          <a:xfrm>
            <a:off x="11743603" y="6405281"/>
            <a:ext cx="448398" cy="45272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E60B70-5DF3-4398-B558-301661292DFC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2CF38D-B95A-4CD5-8F7D-86EA9C709AD4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93B25211-1805-4C17-8545-7E02A678639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48pt Intel Clear Light Body. For content that is not a section, but has a big idea in text only.</a:t>
            </a:r>
          </a:p>
        </p:txBody>
      </p:sp>
    </p:spTree>
    <p:extLst>
      <p:ext uri="{BB962C8B-B14F-4D97-AF65-F5344CB8AC3E}">
        <p14:creationId xmlns:p14="http://schemas.microsoft.com/office/powerpoint/2010/main" val="330939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DA94F2D-B7BD-4CE9-A606-F00802F31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949" y="2409775"/>
            <a:ext cx="4080108" cy="15213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655609-5439-9C4A-8F0D-9AB5A1AAC9A3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112354-342E-49CE-8E3C-E078BBE1ADF7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1D8AD-9194-4DBA-8221-7F294421810B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8034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Intel Clear"/>
                <a:cs typeface="Intel Clear"/>
              </a:defRPr>
            </a:lvl1pPr>
          </a:lstStyle>
          <a:p>
            <a:r>
              <a:rPr lang="en-US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133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18pt Intel Clear body text</a:t>
            </a:r>
          </a:p>
          <a:p>
            <a:pPr lvl="1"/>
            <a:r>
              <a:rPr lang="en-US"/>
              <a:t>18pt Intel Clear bullet one</a:t>
            </a:r>
          </a:p>
          <a:p>
            <a:pPr lvl="2"/>
            <a:r>
              <a:rPr lang="en-US"/>
              <a:t>18pt Intel Clear sub-bullet</a:t>
            </a:r>
          </a:p>
          <a:p>
            <a:pPr lvl="3"/>
            <a:r>
              <a:rPr lang="en-US"/>
              <a:t>16pt Intel Clear fourth level</a:t>
            </a:r>
          </a:p>
          <a:p>
            <a:pPr lvl="4"/>
            <a:r>
              <a:rPr lang="en-US" err="1"/>
              <a:t>14pt</a:t>
            </a:r>
            <a:r>
              <a:rPr lang="en-US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293396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EAAE-9651-4F50-A251-C95C32206A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6F0F94-594A-42B5-ACF4-8D3B93554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B0CAC-D2EB-4CFD-B616-E7AA4C9BD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2C8C-5416-4FBA-AB37-E9F956B820E2}" type="datetime1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8DD81-F019-476B-BCB2-F5F9B47F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DF3DE-A6BE-4416-967E-1A24177B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817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863B6-F3FF-455F-8363-92DA5228B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1448A-0468-4E79-A96F-98717463E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9E43-F7C6-4B9F-B0BF-7D67F37A2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0DFF-B578-455F-96DA-041CFBC84F7E}" type="datetime1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F3423-547F-4262-B496-00C6A23DC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7640" y="6421665"/>
            <a:ext cx="4114800" cy="365125"/>
          </a:xfrm>
        </p:spPr>
        <p:txBody>
          <a:bodyPr/>
          <a:lstStyle/>
          <a:p>
            <a:r>
              <a:rPr lang="en-US" b="1" i="1" dirty="0"/>
              <a:t>Courageous Third - </a:t>
            </a:r>
            <a:r>
              <a:rPr lang="en-US" i="1" dirty="0"/>
              <a:t>Reflecting God’s </a:t>
            </a:r>
            <a:r>
              <a:rPr lang="en-US" b="1" i="1" dirty="0">
                <a:solidFill>
                  <a:srgbClr val="FF0000"/>
                </a:solidFill>
              </a:rPr>
              <a:t>Love</a:t>
            </a:r>
            <a:r>
              <a:rPr lang="en-US" i="1" dirty="0"/>
              <a:t> @Work</a:t>
            </a:r>
            <a:r>
              <a:rPr lang="en-US" b="1" i="1" dirty="0"/>
              <a:t>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6A452-E184-489D-AFA2-C7C1CF03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9240" y="6429467"/>
            <a:ext cx="2743200" cy="365125"/>
          </a:xfrm>
        </p:spPr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470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34092-73CF-4467-BBBE-801C2818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BF9FB-AC0D-4FE8-A02B-DC1509557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EA337-0F19-4957-9EB5-CEED1808A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750-D0B3-486F-86A6-40A928E88787}" type="datetime1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61469-C6C3-4E77-8CDC-9C98CC429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395EC-9C08-4065-957B-6F139F4BE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778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EC06-2769-48CC-81AD-1A91B5FAA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5EF8-47A8-467A-A187-9238AFD5F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B1993-1A6D-4235-A413-588643124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FB2D7-AA27-4939-8978-9646F039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34B1-5449-45D1-A24F-346791635855}" type="datetime1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CC87F-F3EB-4893-8395-34BAEEDB7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31988-0462-4E42-BABA-65A53B20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184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56CC7-35FD-445E-8D78-CB8C2B38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7EE11-684C-462F-835B-1B414825F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2791E-ACF1-4088-A345-631874713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1D18C2-62E6-40C7-9208-82E087D3A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97005-D59C-4B07-A7DB-6E64F0DF94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36B441-72B4-495E-BDAC-EA53E09FB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73AC-48F5-4990-982D-F0B2C94ADDF8}" type="datetime1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E6328C-F86A-4460-851C-2DC1CA3F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645EA-EC86-4E6A-B5E7-833B35B3B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224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B36ED-645E-4DFB-ADA8-5C25A068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5C48F-E31C-4E42-B736-9711C5236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9DF6-91C7-4D11-BCA2-D7BCC075A8CC}" type="datetime1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10E2D-BB2E-466E-AA74-F3900638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DCB3E-0C1D-4BB8-9BD0-C3F899DC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053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3CC230-D000-4600-BD6F-74D3F792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53E4-85B5-4EE4-B937-92895B3D9B7A}" type="datetime1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B8B73D-CC54-4CDC-8C2D-82F62102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FD26D-69F3-451B-AAF0-9446505E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702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1B38-CD70-456E-A56D-4F908D458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A93C0-071B-499A-B1F3-D996C4DF0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3C772-4ED3-4E83-8802-C7380147B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54737-5433-4F2B-B817-7F09AF48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1C95D-003F-46BB-AC64-D934410302B3}" type="datetime1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009AC-55D4-4542-A1CB-B002BA434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DE2EE-DE5B-4188-B8D1-BB0E4BFC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196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F4A8C-E7E5-41F8-A4A1-9F91F053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CAB19-8E69-4FC4-B9B7-CBB3AEC20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959F5-AB77-46E4-AE8A-19F74D1B7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E85C6-9076-4918-B2D1-50BAA96C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3671-4044-4CB6-A67A-4A9983B53911}" type="datetime1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B18D7-0AFA-4E13-8A4D-169DDB91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EC99B-2FCE-4C8E-A4E7-C03F2BA9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830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79CF-7211-45B0-8A64-82D3D01D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61A4B-769B-4F0D-A48F-CFB0F50E9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BC7-6911-4C56-87A1-E2B6AEE61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30ABB-D1EF-4ED1-A17D-926BD218BFAC}" type="datetime1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0651A-B0AB-41F8-8A72-AC73A33A4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214DB-2CE1-48E7-ADFF-A326EDF7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638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11E3EE-EBB6-46A8-BEBC-8A14E9D9A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02B96-A0A7-4B8D-9AA7-DD814E437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15926-077E-468D-A892-7D1686A4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26F1-8486-4D85-B158-531125902C16}" type="datetime1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6B60C-CDE2-43ED-9B1F-9C453E33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51CF1-603B-4502-AD68-155CB6B5D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562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Intel Clear"/>
                <a:cs typeface="Intel Clear"/>
              </a:defRPr>
            </a:lvl1pPr>
          </a:lstStyle>
          <a:p>
            <a:r>
              <a:rPr lang="en-US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133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18pt Intel Clear body text</a:t>
            </a:r>
          </a:p>
          <a:p>
            <a:pPr lvl="1"/>
            <a:r>
              <a:rPr lang="en-US"/>
              <a:t>18pt Intel Clear bullet one</a:t>
            </a:r>
          </a:p>
          <a:p>
            <a:pPr lvl="2"/>
            <a:r>
              <a:rPr lang="en-US"/>
              <a:t>18pt Intel Clear sub-bullet</a:t>
            </a:r>
          </a:p>
          <a:p>
            <a:pPr lvl="3"/>
            <a:r>
              <a:rPr lang="en-US"/>
              <a:t>16pt Intel Clear fourth level</a:t>
            </a:r>
          </a:p>
          <a:p>
            <a:pPr lvl="4"/>
            <a:r>
              <a:rPr lang="en-US" err="1"/>
              <a:t>14pt</a:t>
            </a:r>
            <a:r>
              <a:rPr lang="en-US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27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image" Target="../media/image4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28093B-87E8-6B46-A403-6D34E252EE18}"/>
              </a:ext>
            </a:extLst>
          </p:cNvPr>
          <p:cNvSpPr/>
          <p:nvPr userDrawn="1"/>
        </p:nvSpPr>
        <p:spPr>
          <a:xfrm>
            <a:off x="0" y="0"/>
            <a:ext cx="179294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2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70" r:id="rId3"/>
    <p:sldLayoutId id="2147483671" r:id="rId4"/>
    <p:sldLayoutId id="2147483654" r:id="rId5"/>
    <p:sldLayoutId id="2147483655" r:id="rId6"/>
    <p:sldLayoutId id="2147483649" r:id="rId7"/>
    <p:sldLayoutId id="2147483650" r:id="rId8"/>
    <p:sldLayoutId id="2147483652" r:id="rId9"/>
    <p:sldLayoutId id="2147483672" r:id="rId10"/>
    <p:sldLayoutId id="2147483656" r:id="rId11"/>
    <p:sldLayoutId id="2147483657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80E488-8534-4743-924A-62CA17A7A192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27ABEE-91E1-420E-AD52-066ECB7CBDFC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92915" y="1524000"/>
            <a:ext cx="10972801" cy="4724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rPr lang="en-US"/>
              <a:t>Body copy Intel clear light 28 point</a:t>
            </a:r>
          </a:p>
          <a:p>
            <a:pPr lvl="1"/>
            <a:r>
              <a:rPr lang="en-US"/>
              <a:t>Sub Bullet one 24 point</a:t>
            </a:r>
          </a:p>
          <a:p>
            <a:pPr lvl="2"/>
            <a:r>
              <a:rPr lang="en-US"/>
              <a:t>Sub Bullet two 20 point</a:t>
            </a:r>
          </a:p>
          <a:p>
            <a:pPr lvl="3"/>
            <a:r>
              <a:rPr lang="en-US"/>
              <a:t>Sub Bullet three 18 point</a:t>
            </a:r>
          </a:p>
          <a:p>
            <a:pPr lvl="4"/>
            <a:r>
              <a:rPr lang="en-US"/>
              <a:t>Sub Bullet four 16 point</a:t>
            </a:r>
            <a:br>
              <a:rPr lang="en-US"/>
            </a:br>
            <a:endParaRPr lang="en-US"/>
          </a:p>
          <a:p>
            <a:pPr lvl="2"/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92916" y="571500"/>
            <a:ext cx="10972801" cy="883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/>
          <a:p>
            <a:r>
              <a:rPr lang="en-US"/>
              <a:t>40pt Intel Clear Light Text Goes Here</a:t>
            </a: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ACDBB0-BD96-446C-8F63-C56E4AA10FBD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137466" y="6554735"/>
            <a:ext cx="476084" cy="177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520E06-BF98-49FF-91DB-15EBE855DD9E}"/>
              </a:ext>
            </a:extLst>
          </p:cNvPr>
          <p:cNvSpPr txBox="1"/>
          <p:nvPr userDrawn="1"/>
        </p:nvSpPr>
        <p:spPr>
          <a:xfrm>
            <a:off x="11908632" y="6579173"/>
            <a:ext cx="128240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F6B73DA-0149-4325-A7B8-AE29BD4BC701}" type="slidenum">
              <a:rPr kumimoji="0" lang="en-US" sz="8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00" b="0" i="0" u="none" strike="noStrike" cap="none" spc="0" normalizeH="0" baseline="0" err="1">
              <a:ln>
                <a:noFill/>
              </a:ln>
              <a:solidFill>
                <a:schemeClr val="bg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4948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1pPr>
      <a:lvl2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2pPr>
      <a:lvl3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3pPr>
      <a:lvl4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4pPr>
      <a:lvl5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5pPr>
      <a:lvl6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9pPr>
    </p:titleStyle>
    <p:bodyStyle>
      <a:lvl1pPr marL="228600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Wingdings" pitchFamily="2" charset="2"/>
        <a:buChar char="§"/>
        <a:tabLst/>
        <a:defRPr sz="2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1pPr>
      <a:lvl2pPr marL="431800" marR="0" indent="-2032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2pPr>
      <a:lvl3pPr marL="686594" marR="0" indent="-197644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3pPr>
      <a:lvl4pPr marL="919957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4pPr>
      <a:lvl5pPr marL="1148557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5pPr>
      <a:lvl6pPr marL="0" marR="0" indent="5715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6858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8001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9144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9pPr>
    </p:bodyStyle>
    <p:otherStyle>
      <a:lvl1pPr marL="0" marR="0" indent="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1pPr>
      <a:lvl2pPr marL="0" marR="0" indent="2286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2pPr>
      <a:lvl3pPr marL="0" marR="0" indent="4572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3pPr>
      <a:lvl4pPr marL="0" marR="0" indent="6858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4pPr>
      <a:lvl5pPr marL="0" marR="0" indent="9144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5pPr>
      <a:lvl6pPr marL="0" marR="0" indent="11430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6pPr>
      <a:lvl7pPr marL="0" marR="0" indent="13716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7pPr>
      <a:lvl8pPr marL="0" marR="0" indent="16002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8pPr>
      <a:lvl9pPr marL="0" marR="0" indent="18288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89F1F-8FAD-41B8-A0F9-E63F06717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6808A-5847-49CE-9D15-CE8D162DC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94E62-FF1C-499E-B04A-C2295498E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0010D-E92D-4C27-BC7B-83AB9298C4FB}" type="datetime1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6AB62-349B-48EC-B5C0-4B3C82A66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F2AF8-FE3D-4919-B013-A6A8EAAFE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302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3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6.jpe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11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FFAA63E-064A-4964-BDA8-45D1706F2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688" r="688"/>
          <a:stretch>
            <a:fillRect/>
          </a:stretch>
        </p:blipFill>
        <p:spPr/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E3FAAA6-7859-BD42-976D-9F3B04298C6B}"/>
              </a:ext>
            </a:extLst>
          </p:cNvPr>
          <p:cNvSpPr txBox="1">
            <a:spLocks/>
          </p:cNvSpPr>
          <p:nvPr/>
        </p:nvSpPr>
        <p:spPr>
          <a:xfrm>
            <a:off x="479612" y="4464424"/>
            <a:ext cx="5652248" cy="8964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000"/>
              <a:buNone/>
              <a:defRPr sz="4800" b="1" i="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Craig Carter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4F24EB-D4EC-1D48-A5C6-BADF71F02CF0}"/>
              </a:ext>
            </a:extLst>
          </p:cNvPr>
          <p:cNvSpPr txBox="1">
            <a:spLocks/>
          </p:cNvSpPr>
          <p:nvPr/>
        </p:nvSpPr>
        <p:spPr>
          <a:xfrm>
            <a:off x="528917" y="5707386"/>
            <a:ext cx="5567083" cy="8157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000"/>
              <a:buNone/>
              <a:defRPr sz="5400" b="1" i="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2800" b="0" dirty="0"/>
              <a:t>IOT Product Line Manager</a:t>
            </a:r>
          </a:p>
          <a:p>
            <a:r>
              <a:rPr lang="en-US" sz="2800" b="0" dirty="0"/>
              <a:t>Intel Corporation</a:t>
            </a:r>
          </a:p>
          <a:p>
            <a:r>
              <a:rPr lang="en-US" sz="2800" b="0" dirty="0"/>
              <a:t>February 2022</a:t>
            </a:r>
          </a:p>
        </p:txBody>
      </p:sp>
    </p:spTree>
    <p:extLst>
      <p:ext uri="{BB962C8B-B14F-4D97-AF65-F5344CB8AC3E}">
        <p14:creationId xmlns:p14="http://schemas.microsoft.com/office/powerpoint/2010/main" val="376949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-85344" y="2020408"/>
            <a:ext cx="2431316" cy="3842584"/>
          </a:xfrm>
        </p:spPr>
        <p:txBody>
          <a:bodyPr vert="horz" lIns="0" tIns="0" rIns="0" bIns="0" rtlCol="0">
            <a:normAutofit/>
          </a:bodyPr>
          <a:lstStyle/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Atheist/Agnostic</a:t>
            </a:r>
          </a:p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Baha’i</a:t>
            </a:r>
          </a:p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Christian</a:t>
            </a:r>
          </a:p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Hindu</a:t>
            </a:r>
          </a:p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Jewish</a:t>
            </a:r>
          </a:p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Muslim</a:t>
            </a:r>
          </a:p>
          <a:p>
            <a:pPr marL="203200" lvl="1" indent="0" algn="r" defTabSz="609585" rtl="0">
              <a:spcBef>
                <a:spcPts val="600"/>
              </a:spcBef>
              <a:buNone/>
            </a:pPr>
            <a:r>
              <a:rPr lang="en-US" kern="1200" dirty="0">
                <a:latin typeface="+mj-lt"/>
                <a:ea typeface="+mn-ea"/>
                <a:cs typeface="Intel Clear" panose="020B0604020203020204" pitchFamily="34" charset="0"/>
              </a:rPr>
              <a:t>Sikh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2CD04F-B907-49E1-962F-B9FD0716968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785" y="127388"/>
            <a:ext cx="7821831" cy="1745354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704AAD6-E492-4AFE-A40F-5C3D032E29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7683" r="9221" b="10186"/>
          <a:stretch/>
        </p:blipFill>
        <p:spPr>
          <a:xfrm>
            <a:off x="2431316" y="1971640"/>
            <a:ext cx="5457420" cy="312039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0D7003-607B-488B-9F96-17DD3B7E6B87}"/>
              </a:ext>
            </a:extLst>
          </p:cNvPr>
          <p:cNvSpPr txBox="1">
            <a:spLocks/>
          </p:cNvSpPr>
          <p:nvPr/>
        </p:nvSpPr>
        <p:spPr>
          <a:xfrm>
            <a:off x="807960" y="5487039"/>
            <a:ext cx="10081221" cy="523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algn="ctr" defTabSz="609585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Inviting Authenticity @ Work!</a:t>
            </a:r>
            <a:endParaRPr lang="en-US" sz="40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  <a:cs typeface="Intel Clear" panose="020B0604020203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B2EF32D-4315-426B-8D5A-3303716F8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296877"/>
              </p:ext>
            </p:extLst>
          </p:nvPr>
        </p:nvGraphicFramePr>
        <p:xfrm>
          <a:off x="7978745" y="1971640"/>
          <a:ext cx="3506120" cy="31203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31015">
                  <a:extLst>
                    <a:ext uri="{9D8B030D-6E8A-4147-A177-3AD203B41FA5}">
                      <a16:colId xmlns:a16="http://schemas.microsoft.com/office/drawing/2014/main" val="1073735087"/>
                    </a:ext>
                  </a:extLst>
                </a:gridCol>
                <a:gridCol w="1975105">
                  <a:extLst>
                    <a:ext uri="{9D8B030D-6E8A-4147-A177-3AD203B41FA5}">
                      <a16:colId xmlns:a16="http://schemas.microsoft.com/office/drawing/2014/main" val="344401908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Atheist/Agnostic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Alexander Saites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677139"/>
                  </a:ext>
                </a:extLst>
              </a:tr>
              <a:tr h="1223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Atheist/Agnostic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Julia Brown-Gratcheva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0476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Atheist/Agnostic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Sarah Huntington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969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Baha'i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May Mowzoon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9429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Christian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Craig Carter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217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Christian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Theo Martinescu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5698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Hindu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Santosh Sangras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0925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Jewish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Aaron Bell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9136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Jewish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Magid Latif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3014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Muslim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Hadi Sharifi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943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Muslim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Irfan Hasan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51031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Muslim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Mohammed Shahid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2832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Sikh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Tasvir Virk "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Taz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"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2089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Sikh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Suman A Sehra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336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57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67331" y="204821"/>
            <a:ext cx="3991714" cy="3344862"/>
          </a:xfrm>
        </p:spPr>
        <p:txBody>
          <a:bodyPr vert="horz" lIns="0" tIns="0" rIns="0" bIns="0" rtlCol="0">
            <a:normAutofit/>
          </a:bodyPr>
          <a:lstStyle/>
          <a:p>
            <a:pPr marL="203200" lvl="1" indent="0" defTabSz="609585" rtl="0">
              <a:spcBef>
                <a:spcPts val="1600"/>
              </a:spcBef>
              <a:buNone/>
            </a:pP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Intel Clear" panose="020B0604020203020204" pitchFamily="34" charset="0"/>
              </a:rPr>
              <a:t>January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3E3C5-8B92-4DB5-9B72-FAE9E0DA40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58"/>
          <a:stretch/>
        </p:blipFill>
        <p:spPr>
          <a:xfrm>
            <a:off x="2086252" y="847343"/>
            <a:ext cx="7972148" cy="4736712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20088FA-6D17-B77B-F6CC-2B61C3705481}"/>
              </a:ext>
            </a:extLst>
          </p:cNvPr>
          <p:cNvSpPr txBox="1">
            <a:spLocks/>
          </p:cNvSpPr>
          <p:nvPr/>
        </p:nvSpPr>
        <p:spPr>
          <a:xfrm>
            <a:off x="435006" y="5584055"/>
            <a:ext cx="11034944" cy="523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algn="ctr" defTabSz="609585" rtl="0">
              <a:lnSpc>
                <a:spcPts val="34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Forcing an employee to wear a mask at work to cover their Faith… </a:t>
            </a:r>
          </a:p>
          <a:p>
            <a:pPr marL="347663" lvl="2" indent="0" algn="ctr" defTabSz="609585" rtl="0">
              <a:lnSpc>
                <a:spcPts val="34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Does this invite authenticity?</a:t>
            </a:r>
          </a:p>
        </p:txBody>
      </p:sp>
    </p:spTree>
    <p:extLst>
      <p:ext uri="{BB962C8B-B14F-4D97-AF65-F5344CB8AC3E}">
        <p14:creationId xmlns:p14="http://schemas.microsoft.com/office/powerpoint/2010/main" val="266106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9F889E-5247-4175-A8ED-193F5B161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4231" l="564" r="97968">
                        <a14:foregroundMark x1="15011" y1="5529" x2="8126" y2="10096"/>
                        <a14:foregroundMark x1="8126" y1="10096" x2="3047" y2="16827"/>
                        <a14:foregroundMark x1="3047" y1="16827" x2="4628" y2="25721"/>
                        <a14:foregroundMark x1="4628" y1="25721" x2="11287" y2="21154"/>
                        <a14:foregroundMark x1="11287" y1="21154" x2="15124" y2="13582"/>
                        <a14:foregroundMark x1="15124" y1="13582" x2="15688" y2="6250"/>
                        <a14:foregroundMark x1="3499" y1="16226" x2="1693" y2="33654"/>
                        <a14:foregroundMark x1="1693" y1="33654" x2="5530" y2="48678"/>
                        <a14:foregroundMark x1="65914" y1="5048" x2="73928" y2="3365"/>
                        <a14:foregroundMark x1="73928" y1="3365" x2="74041" y2="3365"/>
                        <a14:foregroundMark x1="95147" y1="13822" x2="99295" y2="21184"/>
                        <a14:foregroundMark x1="99333" y1="24430" x2="98194" y2="39183"/>
                        <a14:foregroundMark x1="98194" y1="39183" x2="93331" y2="52283"/>
                        <a14:foregroundMark x1="29458" y1="4087" x2="36456" y2="6971"/>
                        <a14:foregroundMark x1="22235" y1="10697" x2="31151" y2="10457"/>
                        <a14:foregroundMark x1="31151" y1="10457" x2="33070" y2="11418"/>
                        <a14:foregroundMark x1="43567" y1="15024" x2="45372" y2="17188"/>
                        <a14:foregroundMark x1="55756" y1="29447" x2="55756" y2="29447"/>
                        <a14:foregroundMark x1="41648" y1="10216" x2="43567" y2="13582"/>
                        <a14:foregroundMark x1="37810" y1="8053" x2="39616" y2="8534"/>
                        <a14:foregroundMark x1="48758" y1="92548" x2="50339" y2="94231"/>
                        <a14:foregroundMark x1="564" y1="31370" x2="1016" y2="28245"/>
                        <a14:foregroundMark x1="88600" y1="10216" x2="88149" y2="10216"/>
                        <a14:foregroundMark x1="93341" y1="11178" x2="96727" y2="15505"/>
                        <a14:backgroundMark x1="93002" y1="54567" x2="92325" y2="55288"/>
                        <a14:backgroundMark x1="93679" y1="53365" x2="93679" y2="54327"/>
                        <a14:backgroundMark x1="93905" y1="52885" x2="91874" y2="54327"/>
                        <a14:backgroundMark x1="99097" y1="22115" x2="99774" y2="24279"/>
                        <a14:backgroundMark x1="99549" y1="21154" x2="99774" y2="23317"/>
                        <a14:backgroundMark x1="93002" y1="76803" x2="93002" y2="77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520" y="633083"/>
            <a:ext cx="5517570" cy="5181285"/>
          </a:xfrm>
          <a:prstGeom prst="rect">
            <a:avLst/>
          </a:prstGeom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BA52-F737-4791-BC3B-659FF6C7AB0B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76839" y="1132049"/>
            <a:ext cx="5069707" cy="4183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Does life have a purpose?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Does anyone care for me?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Life is hard...</a:t>
            </a:r>
            <a:br>
              <a:rPr lang="en-US" sz="3200" dirty="0"/>
            </a:br>
            <a:r>
              <a:rPr lang="en-US" sz="3200" dirty="0"/>
              <a:t>        ...but I have hope!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81D30D7-712E-F136-93FF-4FE77A82AA21}"/>
              </a:ext>
            </a:extLst>
          </p:cNvPr>
          <p:cNvSpPr txBox="1">
            <a:spLocks/>
          </p:cNvSpPr>
          <p:nvPr/>
        </p:nvSpPr>
        <p:spPr>
          <a:xfrm>
            <a:off x="0" y="5823247"/>
            <a:ext cx="11034944" cy="523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algn="ctr" defTabSz="609585" rtl="0">
              <a:lnSpc>
                <a:spcPts val="34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Why does Faith matter to Employees?</a:t>
            </a:r>
          </a:p>
        </p:txBody>
      </p:sp>
    </p:spTree>
    <p:extLst>
      <p:ext uri="{BB962C8B-B14F-4D97-AF65-F5344CB8AC3E}">
        <p14:creationId xmlns:p14="http://schemas.microsoft.com/office/powerpoint/2010/main" val="106636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FE3346-C719-42B7-AC97-5A23CE237B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9852662"/>
              </p:ext>
            </p:extLst>
          </p:nvPr>
        </p:nvGraphicFramePr>
        <p:xfrm>
          <a:off x="-892157" y="600076"/>
          <a:ext cx="7607282" cy="582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C50B229-EBDF-4134-8B2C-6D9909922DD3}"/>
              </a:ext>
            </a:extLst>
          </p:cNvPr>
          <p:cNvSpPr txBox="1"/>
          <p:nvPr/>
        </p:nvSpPr>
        <p:spPr>
          <a:xfrm>
            <a:off x="809625" y="645431"/>
            <a:ext cx="4795727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ea typeface="+mn-ea"/>
                <a:cs typeface="+mn-cs"/>
                <a:sym typeface="Helvetica Neue"/>
              </a:rPr>
              <a:t>20% of Companies have Faith/Belief ERGs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ED9C5D-A9EA-4A5C-A58B-2A58EC334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538" y="1923393"/>
            <a:ext cx="5995811" cy="4146332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rc 6">
            <a:extLst>
              <a:ext uri="{FF2B5EF4-FFF2-40B4-BE49-F238E27FC236}">
                <a16:creationId xmlns:a16="http://schemas.microsoft.com/office/drawing/2014/main" id="{3274C104-9750-44EA-A714-B37FD498EAE3}"/>
              </a:ext>
            </a:extLst>
          </p:cNvPr>
          <p:cNvSpPr/>
          <p:nvPr/>
        </p:nvSpPr>
        <p:spPr>
          <a:xfrm rot="21313477">
            <a:off x="619695" y="1894114"/>
            <a:ext cx="4985657" cy="794657"/>
          </a:xfrm>
          <a:prstGeom prst="arc">
            <a:avLst/>
          </a:prstGeom>
          <a:noFill/>
          <a:ln w="60325" cap="flat">
            <a:solidFill>
              <a:schemeClr val="accent6"/>
            </a:solidFill>
            <a:prstDash val="solid"/>
            <a:miter lim="400000"/>
            <a:headEnd type="none" w="med" len="me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3561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0D80FE8-DD72-41D9-8EDC-441C13379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2636340"/>
              </p:ext>
            </p:extLst>
          </p:nvPr>
        </p:nvGraphicFramePr>
        <p:xfrm>
          <a:off x="-892157" y="671214"/>
          <a:ext cx="7375019" cy="5611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0BB33F6-29A3-4A73-B959-E0F6C0E6F3DB}"/>
              </a:ext>
            </a:extLst>
          </p:cNvPr>
          <p:cNvSpPr txBox="1"/>
          <p:nvPr/>
        </p:nvSpPr>
        <p:spPr>
          <a:xfrm>
            <a:off x="3398877" y="59770"/>
            <a:ext cx="5054301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There is a gap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Helvetica Neue"/>
              </a:rPr>
              <a:t>  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9B75B3-0594-4B2E-8982-FFDD5029CACC}"/>
              </a:ext>
            </a:extLst>
          </p:cNvPr>
          <p:cNvSpPr txBox="1"/>
          <p:nvPr/>
        </p:nvSpPr>
        <p:spPr>
          <a:xfrm>
            <a:off x="3398877" y="4753498"/>
            <a:ext cx="5054301" cy="1661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We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Have an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Opportunity...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A87B065-ABAD-42E7-A4D8-5FE12102E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3327739"/>
              </p:ext>
            </p:extLst>
          </p:nvPr>
        </p:nvGraphicFramePr>
        <p:xfrm>
          <a:off x="5256934" y="776722"/>
          <a:ext cx="7375019" cy="5611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6B0D209-EC71-4C21-91FC-92FCB18A52F5}"/>
              </a:ext>
            </a:extLst>
          </p:cNvPr>
          <p:cNvSpPr txBox="1"/>
          <p:nvPr/>
        </p:nvSpPr>
        <p:spPr>
          <a:xfrm>
            <a:off x="6958606" y="786107"/>
            <a:ext cx="4313327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85% Religious/Belief Affiliation (USA)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26503C-A786-4CB3-8FD2-52AC2E214C3D}"/>
              </a:ext>
            </a:extLst>
          </p:cNvPr>
          <p:cNvSpPr txBox="1"/>
          <p:nvPr/>
        </p:nvSpPr>
        <p:spPr>
          <a:xfrm>
            <a:off x="809625" y="786107"/>
            <a:ext cx="4795727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ea typeface="+mn-ea"/>
                <a:cs typeface="+mn-cs"/>
                <a:sym typeface="Helvetica Neue"/>
              </a:rPr>
              <a:t>20% of Companies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ea typeface="+mn-ea"/>
                <a:cs typeface="+mn-cs"/>
                <a:sym typeface="Helvetica Neue"/>
              </a:rPr>
              <a:t>have Faith/Belief ERGs</a:t>
            </a:r>
          </a:p>
        </p:txBody>
      </p:sp>
    </p:spTree>
    <p:extLst>
      <p:ext uri="{BB962C8B-B14F-4D97-AF65-F5344CB8AC3E}">
        <p14:creationId xmlns:p14="http://schemas.microsoft.com/office/powerpoint/2010/main" val="2881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2CD04F-B907-49E1-962F-B9FD0716968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27018"/>
          <a:stretch/>
        </p:blipFill>
        <p:spPr bwMode="auto">
          <a:xfrm>
            <a:off x="3928424" y="191672"/>
            <a:ext cx="7417190" cy="137291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704AAD6-E492-4AFE-A40F-5C3D032E29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8360" r="9221" b="10186"/>
          <a:stretch/>
        </p:blipFill>
        <p:spPr>
          <a:xfrm>
            <a:off x="3841321" y="1626355"/>
            <a:ext cx="7621423" cy="432177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0FEE36-7C35-4089-8560-5B21476402C2}"/>
              </a:ext>
            </a:extLst>
          </p:cNvPr>
          <p:cNvSpPr txBox="1">
            <a:spLocks/>
          </p:cNvSpPr>
          <p:nvPr/>
        </p:nvSpPr>
        <p:spPr>
          <a:xfrm>
            <a:off x="42496" y="1209377"/>
            <a:ext cx="3599875" cy="833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203200" lvl="1" indent="0" algn="ctr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Intel Clear" panose="020B0604020203020204" pitchFamily="34" charset="0"/>
              </a:rPr>
              <a:t>Excitement!!!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737722" y="1060662"/>
            <a:ext cx="6417809" cy="674952"/>
          </a:xfrm>
          <a:noFill/>
          <a:ln w="19050">
            <a:noFill/>
          </a:ln>
        </p:spPr>
        <p:txBody>
          <a:bodyPr vert="horz" lIns="0" tIns="0" rIns="0" bIns="0" rtlCol="0" anchor="ctr">
            <a:normAutofit/>
          </a:bodyPr>
          <a:lstStyle/>
          <a:p>
            <a:pPr marL="203200" lvl="1" indent="0" algn="ctr" defTabSz="609585" rtl="0">
              <a:spcBef>
                <a:spcPts val="1600"/>
              </a:spcBef>
              <a:buNone/>
            </a:pPr>
            <a:r>
              <a:rPr lang="en-US" sz="150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rPr>
              <a:t>Atheist/Agnostic + Baha’i + Christian + Hindu + Jewish + Muslim + Sikh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105340E-1F99-4B19-A9B1-5201757A1421}"/>
              </a:ext>
            </a:extLst>
          </p:cNvPr>
          <p:cNvSpPr txBox="1">
            <a:spLocks/>
          </p:cNvSpPr>
          <p:nvPr/>
        </p:nvSpPr>
        <p:spPr>
          <a:xfrm>
            <a:off x="0" y="3014803"/>
            <a:ext cx="3599875" cy="588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203200" lvl="1" indent="0" algn="ctr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endParaRPr lang="en-US" sz="36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Intel Clear" panose="020B0604020203020204" pitchFamily="34" charset="0"/>
            </a:endParaRPr>
          </a:p>
          <a:p>
            <a:pPr marL="203200" lvl="1" indent="0" algn="ctr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Intel Clear" panose="020B0604020203020204" pitchFamily="34" charset="0"/>
              </a:rPr>
              <a:t>Same Beliefs?</a:t>
            </a:r>
          </a:p>
          <a:p>
            <a:pPr marL="203200" lvl="1" indent="0" algn="ctr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endParaRPr lang="en-US" sz="36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Intel Clear" panose="020B0604020203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2032B0D-7E6F-4FEA-A956-3CF0F763DE98}"/>
              </a:ext>
            </a:extLst>
          </p:cNvPr>
          <p:cNvSpPr txBox="1">
            <a:spLocks/>
          </p:cNvSpPr>
          <p:nvPr/>
        </p:nvSpPr>
        <p:spPr>
          <a:xfrm>
            <a:off x="0" y="4261966"/>
            <a:ext cx="3599875" cy="1586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203200" lvl="1" indent="0" algn="ctr" defTabSz="609585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6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Intel Clear" panose="020B0604020203020204" pitchFamily="34" charset="0"/>
              </a:rPr>
              <a:t>Relationships &amp;</a:t>
            </a:r>
            <a:br>
              <a:rPr lang="en-US" sz="36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Intel Clear" panose="020B0604020203020204" pitchFamily="34" charset="0"/>
              </a:rPr>
            </a:br>
            <a:r>
              <a:rPr lang="en-US" sz="36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Intel Clear" panose="020B0604020203020204" pitchFamily="34" charset="0"/>
              </a:rPr>
              <a:t>Commonality</a:t>
            </a:r>
          </a:p>
        </p:txBody>
      </p:sp>
    </p:spTree>
    <p:extLst>
      <p:ext uri="{BB962C8B-B14F-4D97-AF65-F5344CB8AC3E}">
        <p14:creationId xmlns:p14="http://schemas.microsoft.com/office/powerpoint/2010/main" val="22054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1ADDB7-D0A6-4206-A6A5-8F66A399F821}"/>
              </a:ext>
            </a:extLst>
          </p:cNvPr>
          <p:cNvSpPr txBox="1">
            <a:spLocks/>
          </p:cNvSpPr>
          <p:nvPr/>
        </p:nvSpPr>
        <p:spPr>
          <a:xfrm>
            <a:off x="5669779" y="432747"/>
            <a:ext cx="4650458" cy="1284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203200" lvl="1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600" b="1" kern="1200" dirty="0">
                <a:solidFill>
                  <a:srgbClr val="FFFF00"/>
                </a:solidFill>
                <a:latin typeface="+mn-lt"/>
                <a:ea typeface="+mn-ea"/>
                <a:cs typeface="Intel Clear" panose="020B0604020203020204" pitchFamily="34" charset="0"/>
              </a:rPr>
              <a:t>Why not?</a:t>
            </a:r>
          </a:p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endParaRPr lang="en-US" sz="5400" b="1" kern="1200" dirty="0">
              <a:solidFill>
                <a:srgbClr val="FFFF00"/>
              </a:solidFill>
              <a:latin typeface="+mn-lt"/>
              <a:ea typeface="+mn-ea"/>
              <a:cs typeface="Intel Clear" panose="020B0604020203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BAAA00-F675-4F84-911A-F13F8FC78760}"/>
              </a:ext>
            </a:extLst>
          </p:cNvPr>
          <p:cNvSpPr txBox="1">
            <a:spLocks/>
          </p:cNvSpPr>
          <p:nvPr/>
        </p:nvSpPr>
        <p:spPr>
          <a:xfrm>
            <a:off x="3657603" y="4876040"/>
            <a:ext cx="8256761" cy="933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4000" u="sng" kern="1200" dirty="0">
                <a:latin typeface="+mn-lt"/>
                <a:ea typeface="+mn-ea"/>
                <a:cs typeface="Intel Clear" panose="020B0604020203020204" pitchFamily="34" charset="0"/>
              </a:rPr>
              <a:t>Not Leader’s Identity or Journey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3E86FD6-8A1E-4DF4-A60F-8576BA57DCF8}"/>
              </a:ext>
            </a:extLst>
          </p:cNvPr>
          <p:cNvSpPr txBox="1">
            <a:spLocks/>
          </p:cNvSpPr>
          <p:nvPr/>
        </p:nvSpPr>
        <p:spPr>
          <a:xfrm>
            <a:off x="3657603" y="3246784"/>
            <a:ext cx="8170509" cy="933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4000" u="sng" kern="1200" dirty="0">
                <a:latin typeface="+mn-lt"/>
                <a:ea typeface="+mn-ea"/>
                <a:cs typeface="Intel Clear" panose="020B0604020203020204" pitchFamily="34" charset="0"/>
              </a:rPr>
              <a:t>Fear:</a:t>
            </a:r>
            <a:r>
              <a:rPr lang="en-US" sz="4000" kern="1200" dirty="0">
                <a:latin typeface="+mn-lt"/>
                <a:ea typeface="+mn-ea"/>
                <a:cs typeface="Intel Clear" panose="020B0604020203020204" pitchFamily="34" charset="0"/>
              </a:rPr>
              <a:t> pushy/awkward discussions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1C480F6-D9D6-4DF2-96C6-156CF5AF51C1}"/>
              </a:ext>
            </a:extLst>
          </p:cNvPr>
          <p:cNvSpPr txBox="1">
            <a:spLocks/>
          </p:cNvSpPr>
          <p:nvPr/>
        </p:nvSpPr>
        <p:spPr>
          <a:xfrm>
            <a:off x="3657603" y="1717261"/>
            <a:ext cx="7867514" cy="143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4000" u="sng" kern="1200" dirty="0">
                <a:latin typeface="+mn-lt"/>
                <a:ea typeface="+mn-ea"/>
                <a:cs typeface="Intel Clear" panose="020B0604020203020204" pitchFamily="34" charset="0"/>
              </a:rPr>
              <a:t>Different:</a:t>
            </a:r>
            <a:r>
              <a:rPr lang="en-US" sz="4000" kern="1200" dirty="0">
                <a:latin typeface="+mn-lt"/>
                <a:ea typeface="+mn-ea"/>
                <a:cs typeface="Intel Clear" panose="020B0604020203020204" pitchFamily="34" charset="0"/>
              </a:rPr>
              <a:t> We don’t do it today...</a:t>
            </a:r>
          </a:p>
        </p:txBody>
      </p:sp>
    </p:spTree>
    <p:extLst>
      <p:ext uri="{BB962C8B-B14F-4D97-AF65-F5344CB8AC3E}">
        <p14:creationId xmlns:p14="http://schemas.microsoft.com/office/powerpoint/2010/main" val="179906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64329" y="454985"/>
            <a:ext cx="2884435" cy="1284515"/>
          </a:xfrm>
        </p:spPr>
        <p:txBody>
          <a:bodyPr vert="horz" lIns="0" tIns="0" rIns="0" bIns="0" rtlCol="0">
            <a:noAutofit/>
          </a:bodyPr>
          <a:lstStyle/>
          <a:p>
            <a:pPr marL="203200" lvl="1" indent="0" defTabSz="609585" rtl="0">
              <a:spcBef>
                <a:spcPts val="1600"/>
              </a:spcBef>
              <a:buNone/>
            </a:pPr>
            <a:r>
              <a:rPr lang="en-US" sz="6600" b="1" kern="1200" dirty="0">
                <a:solidFill>
                  <a:srgbClr val="FFFF00"/>
                </a:solidFill>
                <a:latin typeface="+mn-lt"/>
                <a:ea typeface="+mn-ea"/>
                <a:cs typeface="Intel Clear" panose="020B0604020203020204" pitchFamily="34" charset="0"/>
              </a:rPr>
              <a:t>Value</a:t>
            </a:r>
          </a:p>
          <a:p>
            <a:pPr marL="347663" lvl="2" indent="0" defTabSz="609585" rtl="0">
              <a:spcBef>
                <a:spcPts val="1600"/>
              </a:spcBef>
              <a:buNone/>
            </a:pPr>
            <a:endParaRPr lang="en-US" sz="5400" b="1" kern="1200" dirty="0">
              <a:solidFill>
                <a:srgbClr val="FFFF00"/>
              </a:solidFill>
              <a:latin typeface="+mn-lt"/>
              <a:ea typeface="+mn-ea"/>
              <a:cs typeface="Intel Clear" panose="020B0604020203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102E76-AD53-4D2E-99E4-79BBB954DC99}"/>
              </a:ext>
            </a:extLst>
          </p:cNvPr>
          <p:cNvSpPr txBox="1">
            <a:spLocks/>
          </p:cNvSpPr>
          <p:nvPr/>
        </p:nvSpPr>
        <p:spPr>
          <a:xfrm>
            <a:off x="380246" y="1425238"/>
            <a:ext cx="3973519" cy="1284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latin typeface="+mn-lt"/>
                <a:ea typeface="+mn-ea"/>
                <a:cs typeface="Intel Clear" panose="020B0604020203020204" pitchFamily="34" charset="0"/>
              </a:rPr>
              <a:t>ecruiting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6215E9-6C27-48C3-9BA9-190DE6FBEB98}"/>
              </a:ext>
            </a:extLst>
          </p:cNvPr>
          <p:cNvSpPr txBox="1">
            <a:spLocks/>
          </p:cNvSpPr>
          <p:nvPr/>
        </p:nvSpPr>
        <p:spPr>
          <a:xfrm>
            <a:off x="380243" y="3004029"/>
            <a:ext cx="3973519" cy="1508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latin typeface="+mn-lt"/>
                <a:ea typeface="+mn-ea"/>
                <a:cs typeface="Intel Clear" panose="020B0604020203020204" pitchFamily="34" charset="0"/>
              </a:rPr>
              <a:t>etention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2FF3762-B2BF-4AAC-9600-848D0B7DC9C5}"/>
              </a:ext>
            </a:extLst>
          </p:cNvPr>
          <p:cNvSpPr txBox="1">
            <a:spLocks/>
          </p:cNvSpPr>
          <p:nvPr/>
        </p:nvSpPr>
        <p:spPr>
          <a:xfrm>
            <a:off x="380244" y="4750543"/>
            <a:ext cx="3973519" cy="143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latin typeface="+mn-lt"/>
                <a:ea typeface="+mn-ea"/>
                <a:cs typeface="Intel Clear" panose="020B0604020203020204" pitchFamily="34" charset="0"/>
              </a:rPr>
              <a:t>esults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0DCC09-D25F-4045-A91D-467E4DE923D7}"/>
              </a:ext>
            </a:extLst>
          </p:cNvPr>
          <p:cNvSpPr txBox="1">
            <a:spLocks/>
          </p:cNvSpPr>
          <p:nvPr/>
        </p:nvSpPr>
        <p:spPr>
          <a:xfrm>
            <a:off x="4032925" y="3790050"/>
            <a:ext cx="7433069" cy="3375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2800" i="1" dirty="0">
                <a:latin typeface="+mn-lt"/>
                <a:ea typeface="+mn-ea"/>
                <a:cs typeface="Intel Clear" panose="020B0604020203020204" pitchFamily="34" charset="0"/>
              </a:rPr>
              <a:t>“The top two reasons employees leave their jobs is </a:t>
            </a:r>
            <a:r>
              <a:rPr lang="en-US" sz="2800" i="1" u="sng" dirty="0">
                <a:latin typeface="+mn-lt"/>
                <a:ea typeface="+mn-ea"/>
                <a:cs typeface="Intel Clear" panose="020B0604020203020204" pitchFamily="34" charset="0"/>
              </a:rPr>
              <a:t>lack of feeling valued</a:t>
            </a:r>
            <a:r>
              <a:rPr lang="en-US" sz="2800" i="1" dirty="0">
                <a:latin typeface="+mn-lt"/>
                <a:ea typeface="+mn-ea"/>
                <a:cs typeface="Intel Clear" panose="020B0604020203020204" pitchFamily="34" charset="0"/>
              </a:rPr>
              <a:t>... </a:t>
            </a:r>
            <a:br>
              <a:rPr lang="en-US" sz="2800" i="1" dirty="0">
                <a:latin typeface="+mn-lt"/>
                <a:ea typeface="+mn-ea"/>
                <a:cs typeface="Intel Clear" panose="020B0604020203020204" pitchFamily="34" charset="0"/>
              </a:rPr>
            </a:br>
            <a:r>
              <a:rPr lang="en-US" sz="2800" i="1" dirty="0">
                <a:latin typeface="+mn-lt"/>
                <a:ea typeface="+mn-ea"/>
                <a:cs typeface="Intel Clear" panose="020B0604020203020204" pitchFamily="34" charset="0"/>
              </a:rPr>
              <a:t>and a </a:t>
            </a:r>
            <a:r>
              <a:rPr lang="en-US" sz="2800" i="1" u="sng" dirty="0">
                <a:latin typeface="+mn-lt"/>
                <a:ea typeface="+mn-ea"/>
                <a:cs typeface="Intel Clear" panose="020B0604020203020204" pitchFamily="34" charset="0"/>
              </a:rPr>
              <a:t>sense of belonging</a:t>
            </a:r>
            <a:r>
              <a:rPr lang="en-US" sz="2800" i="1" dirty="0">
                <a:latin typeface="+mn-lt"/>
                <a:ea typeface="+mn-ea"/>
                <a:cs typeface="Intel Clear" panose="020B0604020203020204" pitchFamily="34" charset="0"/>
              </a:rPr>
              <a:t>.” </a:t>
            </a:r>
          </a:p>
          <a:p>
            <a:pPr marL="347663" lvl="2" indent="0" algn="r" defTabSz="609585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i="1" dirty="0">
                <a:latin typeface="+mn-lt"/>
                <a:ea typeface="+mn-ea"/>
                <a:cs typeface="Intel Clear" panose="020B0604020203020204" pitchFamily="34" charset="0"/>
              </a:rPr>
              <a:t>McKinsey &amp; Company (Sept 2021)</a:t>
            </a:r>
            <a:endParaRPr lang="en-US" sz="3600" i="1" kern="1200" dirty="0">
              <a:latin typeface="+mn-lt"/>
              <a:ea typeface="+mn-ea"/>
              <a:cs typeface="Intel Clear" panose="020B06040202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0CB34A-EA0D-4D78-A40B-55EE816FE7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4" t="-1644" r="1743" b="1644"/>
          <a:stretch/>
        </p:blipFill>
        <p:spPr>
          <a:xfrm>
            <a:off x="4401016" y="701230"/>
            <a:ext cx="6874442" cy="273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1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791E19-9C51-4720-9CBE-7AEA44A3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175" y="99550"/>
            <a:ext cx="3290950" cy="204946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8FCF685-4916-4292-936F-0E3AB2BFF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692" y="468565"/>
            <a:ext cx="4569399" cy="24521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64329" y="454985"/>
            <a:ext cx="2884435" cy="1284515"/>
          </a:xfrm>
        </p:spPr>
        <p:txBody>
          <a:bodyPr vert="horz" lIns="0" tIns="0" rIns="0" bIns="0" rtlCol="0">
            <a:noAutofit/>
          </a:bodyPr>
          <a:lstStyle/>
          <a:p>
            <a:pPr marL="203200" lvl="1" indent="0" defTabSz="609585" rtl="0">
              <a:spcBef>
                <a:spcPts val="1600"/>
              </a:spcBef>
              <a:buNone/>
            </a:pPr>
            <a:r>
              <a:rPr lang="en-US" sz="6600" b="1" kern="1200" dirty="0">
                <a:solidFill>
                  <a:srgbClr val="FFFF00"/>
                </a:solidFill>
                <a:latin typeface="+mn-lt"/>
                <a:ea typeface="+mn-ea"/>
                <a:cs typeface="Intel Clear" panose="020B0604020203020204" pitchFamily="34" charset="0"/>
              </a:rPr>
              <a:t>Value</a:t>
            </a:r>
          </a:p>
          <a:p>
            <a:pPr marL="347663" lvl="2" indent="0" defTabSz="609585" rtl="0">
              <a:spcBef>
                <a:spcPts val="1600"/>
              </a:spcBef>
              <a:buNone/>
            </a:pPr>
            <a:endParaRPr lang="en-US" sz="5400" b="1" kern="1200" dirty="0">
              <a:solidFill>
                <a:srgbClr val="FFFF00"/>
              </a:solidFill>
              <a:latin typeface="+mn-lt"/>
              <a:ea typeface="+mn-ea"/>
              <a:cs typeface="Intel Clear" panose="020B0604020203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102E76-AD53-4D2E-99E4-79BBB954DC99}"/>
              </a:ext>
            </a:extLst>
          </p:cNvPr>
          <p:cNvSpPr txBox="1">
            <a:spLocks/>
          </p:cNvSpPr>
          <p:nvPr/>
        </p:nvSpPr>
        <p:spPr>
          <a:xfrm>
            <a:off x="380246" y="1425238"/>
            <a:ext cx="3973519" cy="1284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latin typeface="+mn-lt"/>
                <a:ea typeface="+mn-ea"/>
                <a:cs typeface="Intel Clear" panose="020B0604020203020204" pitchFamily="34" charset="0"/>
              </a:rPr>
              <a:t>ecruiting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6215E9-6C27-48C3-9BA9-190DE6FBEB98}"/>
              </a:ext>
            </a:extLst>
          </p:cNvPr>
          <p:cNvSpPr txBox="1">
            <a:spLocks/>
          </p:cNvSpPr>
          <p:nvPr/>
        </p:nvSpPr>
        <p:spPr>
          <a:xfrm>
            <a:off x="380243" y="3004029"/>
            <a:ext cx="3973519" cy="1508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latin typeface="+mn-lt"/>
                <a:ea typeface="+mn-ea"/>
                <a:cs typeface="Intel Clear" panose="020B0604020203020204" pitchFamily="34" charset="0"/>
              </a:rPr>
              <a:t>etention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2FF3762-B2BF-4AAC-9600-848D0B7DC9C5}"/>
              </a:ext>
            </a:extLst>
          </p:cNvPr>
          <p:cNvSpPr txBox="1">
            <a:spLocks/>
          </p:cNvSpPr>
          <p:nvPr/>
        </p:nvSpPr>
        <p:spPr>
          <a:xfrm>
            <a:off x="380244" y="4750543"/>
            <a:ext cx="3973519" cy="143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latin typeface="+mn-lt"/>
                <a:ea typeface="+mn-ea"/>
                <a:cs typeface="Intel Clear" panose="020B0604020203020204" pitchFamily="34" charset="0"/>
              </a:rPr>
              <a:t>esults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A137497-936E-478E-BB7D-D82C07268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021" y="2278050"/>
            <a:ext cx="4772028" cy="243093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A892B8-8C21-461C-B291-DB88F68C8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3213" y="3937235"/>
            <a:ext cx="4972202" cy="280682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946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2B8D078-C4CE-447A-9E50-F027B7013E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120" b="13390"/>
          <a:stretch/>
        </p:blipFill>
        <p:spPr>
          <a:xfrm>
            <a:off x="5532972" y="4098549"/>
            <a:ext cx="6298587" cy="231591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221639" y="115504"/>
            <a:ext cx="6305284" cy="1284515"/>
          </a:xfrm>
        </p:spPr>
        <p:txBody>
          <a:bodyPr vert="horz" lIns="0" tIns="0" rIns="0" bIns="0" rtlCol="0">
            <a:noAutofit/>
          </a:bodyPr>
          <a:lstStyle/>
          <a:p>
            <a:pPr marL="203200" lvl="1" indent="0" defTabSz="609585" rtl="0">
              <a:spcBef>
                <a:spcPts val="1600"/>
              </a:spcBef>
              <a:buNone/>
            </a:pPr>
            <a:r>
              <a:rPr lang="en-US" sz="5400" b="1" kern="1200" dirty="0">
                <a:solidFill>
                  <a:srgbClr val="FFFF00"/>
                </a:solidFill>
                <a:latin typeface="+mn-lt"/>
                <a:ea typeface="+mn-ea"/>
                <a:cs typeface="Intel Clear" panose="020B0604020203020204" pitchFamily="34" charset="0"/>
              </a:rPr>
              <a:t>Intel Panels &amp; </a:t>
            </a:r>
            <a:br>
              <a:rPr lang="en-US" sz="5400" b="1" kern="1200" dirty="0">
                <a:solidFill>
                  <a:srgbClr val="FFFF00"/>
                </a:solidFill>
                <a:latin typeface="+mn-lt"/>
                <a:ea typeface="+mn-ea"/>
                <a:cs typeface="Intel Clear" panose="020B0604020203020204" pitchFamily="34" charset="0"/>
              </a:rPr>
            </a:br>
            <a:r>
              <a:rPr lang="en-US" sz="5400" b="1" kern="1200" dirty="0">
                <a:solidFill>
                  <a:srgbClr val="FFFF00"/>
                </a:solidFill>
                <a:latin typeface="+mn-lt"/>
                <a:ea typeface="+mn-ea"/>
                <a:cs typeface="Intel Clear" panose="020B0604020203020204" pitchFamily="34" charset="0"/>
              </a:rPr>
              <a:t>Awards</a:t>
            </a:r>
          </a:p>
          <a:p>
            <a:pPr marL="347663" lvl="2" indent="0" defTabSz="609585" rtl="0">
              <a:spcBef>
                <a:spcPts val="1600"/>
              </a:spcBef>
              <a:buNone/>
            </a:pPr>
            <a:endParaRPr lang="en-US" sz="4800" b="1" kern="1200" dirty="0">
              <a:solidFill>
                <a:srgbClr val="FFFF00"/>
              </a:solidFill>
              <a:latin typeface="+mn-lt"/>
              <a:ea typeface="+mn-ea"/>
              <a:cs typeface="Intel Clear" panose="020B06040202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F8970E-EE75-4D83-8DAA-5D5DD3E11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923" y="115504"/>
            <a:ext cx="5080473" cy="3091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76A58A-424C-4EFA-854C-BB0B064232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15"/>
          <a:stretch/>
        </p:blipFill>
        <p:spPr>
          <a:xfrm>
            <a:off x="7636085" y="3283291"/>
            <a:ext cx="4257618" cy="22231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15D3F9-E01A-4EBD-B1DF-6A2C58144937}"/>
              </a:ext>
            </a:extLst>
          </p:cNvPr>
          <p:cNvSpPr txBox="1"/>
          <p:nvPr/>
        </p:nvSpPr>
        <p:spPr>
          <a:xfrm>
            <a:off x="709477" y="1904522"/>
            <a:ext cx="4730031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n-ea"/>
                <a:cs typeface="+mn-cs"/>
                <a:sym typeface="Helvetica Neue"/>
              </a:rPr>
              <a:t>What is </a:t>
            </a:r>
            <a:r>
              <a:rPr kumimoji="0" lang="en-US" sz="3200" b="1" i="0" u="sng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n-ea"/>
                <a:cs typeface="+mn-cs"/>
                <a:sym typeface="Helvetica Neue"/>
              </a:rPr>
              <a:t>INSIDE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n-ea"/>
                <a:cs typeface="+mn-cs"/>
                <a:sym typeface="Helvetica Neue"/>
              </a:rPr>
              <a:t> matters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E4DB2A-A333-456A-BA5D-A58AA11F7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025" y="2553021"/>
            <a:ext cx="5157480" cy="287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8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249474-11E4-49CC-8918-781B100AD8D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3252" y="4568906"/>
            <a:ext cx="4934139" cy="739290"/>
          </a:xfrm>
        </p:spPr>
        <p:txBody>
          <a:bodyPr vert="horz" lIns="0" tIns="0" rIns="0" bIns="0" rtlCol="0">
            <a:normAutofit/>
          </a:bodyPr>
          <a:lstStyle/>
          <a:p>
            <a:pPr marL="203200" lvl="1" indent="0" algn="ctr" defTabSz="609585" rtl="0">
              <a:spcBef>
                <a:spcPts val="1600"/>
              </a:spcBef>
              <a:buNone/>
            </a:pPr>
            <a:r>
              <a:rPr lang="en-US" sz="1800" kern="1200" dirty="0">
                <a:latin typeface="+mj-lt"/>
                <a:ea typeface="+mn-ea"/>
                <a:cs typeface="Intel Clear" panose="020B0604020203020204" pitchFamily="34" charset="0"/>
              </a:rPr>
              <a:t>Atheist/Agnostic + Baha’i + Christian + Hindu + Jewish + Muslim + Sikh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704AAD6-E492-4AFE-A40F-5C3D032E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7683" r="9221" b="10186"/>
          <a:stretch/>
        </p:blipFill>
        <p:spPr>
          <a:xfrm>
            <a:off x="206833" y="1453003"/>
            <a:ext cx="5805084" cy="3136024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9912AF-AC6C-44A0-A1C8-701A25CE8FE5}"/>
              </a:ext>
            </a:extLst>
          </p:cNvPr>
          <p:cNvSpPr txBox="1">
            <a:spLocks/>
          </p:cNvSpPr>
          <p:nvPr/>
        </p:nvSpPr>
        <p:spPr>
          <a:xfrm>
            <a:off x="6020970" y="267510"/>
            <a:ext cx="5805082" cy="3757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algn="ctr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Inviting Authenticity @ Work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</a:b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Faith/Belief ERGs help...</a:t>
            </a:r>
            <a:endParaRPr lang="en-US" sz="3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  <a:cs typeface="Intel Clear" panose="020B0604020203020204" pitchFamily="34" charset="0"/>
            </a:endParaRPr>
          </a:p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   R</a:t>
            </a:r>
            <a:r>
              <a:rPr lang="en-US" sz="6000" b="1" kern="1200" dirty="0">
                <a:latin typeface="+mn-lt"/>
                <a:ea typeface="+mn-ea"/>
                <a:cs typeface="Intel Clear" panose="020B0604020203020204" pitchFamily="34" charset="0"/>
              </a:rPr>
              <a:t>ecruiting</a:t>
            </a:r>
          </a:p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   R</a:t>
            </a:r>
            <a:r>
              <a:rPr lang="en-US" sz="6000" b="1" kern="1200" dirty="0">
                <a:latin typeface="+mn-lt"/>
                <a:ea typeface="+mn-ea"/>
                <a:cs typeface="Intel Clear" panose="020B0604020203020204" pitchFamily="34" charset="0"/>
              </a:rPr>
              <a:t>etention</a:t>
            </a:r>
          </a:p>
          <a:p>
            <a:pPr marL="347663" lvl="2" indent="0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   R</a:t>
            </a:r>
            <a:r>
              <a:rPr lang="en-US" sz="6000" b="1" kern="1200" dirty="0">
                <a:latin typeface="+mn-lt"/>
                <a:ea typeface="+mn-ea"/>
                <a:cs typeface="Intel Clear" panose="020B0604020203020204" pitchFamily="34" charset="0"/>
              </a:rPr>
              <a:t>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499B57-1912-4032-9A25-6664973E318D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27018"/>
          <a:stretch/>
        </p:blipFill>
        <p:spPr bwMode="auto">
          <a:xfrm>
            <a:off x="197780" y="279786"/>
            <a:ext cx="5805084" cy="117321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57172C-928B-416A-9001-CD8295CCCB13}"/>
              </a:ext>
            </a:extLst>
          </p:cNvPr>
          <p:cNvSpPr txBox="1">
            <a:spLocks/>
          </p:cNvSpPr>
          <p:nvPr/>
        </p:nvSpPr>
        <p:spPr>
          <a:xfrm>
            <a:off x="3369424" y="5425696"/>
            <a:ext cx="4189138" cy="1164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algn="ctr" defTabSz="609585" rtl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Craig Carter Intel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</a:br>
            <a:r>
              <a:rPr 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Intel Clear" panose="020B0604020203020204" pitchFamily="34" charset="0"/>
              </a:rPr>
              <a:t>(on LinkedIn)</a:t>
            </a:r>
          </a:p>
        </p:txBody>
      </p:sp>
    </p:spTree>
    <p:extLst>
      <p:ext uri="{BB962C8B-B14F-4D97-AF65-F5344CB8AC3E}">
        <p14:creationId xmlns:p14="http://schemas.microsoft.com/office/powerpoint/2010/main" val="266540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76CEF-615F-9C40-883E-E1C0A4E6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771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" descr="growth, plant, field, farm, land, summer, vehicle, produce, crop, soil, agriculture, garden, plain, potato, crops, plantation, rural area, plow, prince edward island, tilling">
            <a:extLst>
              <a:ext uri="{FF2B5EF4-FFF2-40B4-BE49-F238E27FC236}">
                <a16:creationId xmlns:a16="http://schemas.microsoft.com/office/drawing/2014/main" id="{4E80B1A9-F30D-41C5-A008-6C8E306FE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8108"/>
            <a:ext cx="12192000" cy="687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3CDC3DE-2738-4060-97E9-9C8C3CAFD43A}"/>
              </a:ext>
            </a:extLst>
          </p:cNvPr>
          <p:cNvSpPr txBox="1">
            <a:spLocks/>
          </p:cNvSpPr>
          <p:nvPr/>
        </p:nvSpPr>
        <p:spPr>
          <a:xfrm>
            <a:off x="1561259" y="932492"/>
            <a:ext cx="9070122" cy="1281091"/>
          </a:xfrm>
          <a:prstGeom prst="rect">
            <a:avLst/>
          </a:prstGeom>
          <a:solidFill>
            <a:schemeClr val="bg1">
              <a:alpha val="75000"/>
            </a:schemeClr>
          </a:solidFill>
          <a:ln w="1905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vert="horz" lIns="0" tIns="0" rIns="0" bIns="0" rtlCol="0" anchor="ctr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0" marR="0" lvl="2" indent="0" algn="ctr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  <a:t>The top two reasons employees leave their jobs is; </a:t>
            </a:r>
            <a:b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</a:b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  <a:t>lack of feeling </a:t>
            </a:r>
            <a:r>
              <a:rPr kumimoji="0" lang="en-US" sz="2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  <a:t>valued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  <a:t> and a sense of </a:t>
            </a:r>
            <a:r>
              <a:rPr kumimoji="0" lang="en-US" sz="2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  <a:t>belonging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l Clear Light" panose="020B0404020203020204" pitchFamily="34" charset="0"/>
                <a:sym typeface="Helvetica"/>
              </a:rPr>
              <a:t>. </a:t>
            </a:r>
          </a:p>
          <a:p>
            <a:pPr marL="0" marR="0" lvl="2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Intel Clear" panose="020B0604020203020204" pitchFamily="34" charset="0"/>
              <a:sym typeface="Helvetica"/>
            </a:endParaRPr>
          </a:p>
          <a:p>
            <a:pPr marL="0" marR="0" lvl="2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Intel Clear" panose="020B0604020203020204" pitchFamily="34" charset="0"/>
                <a:sym typeface="Helvetica"/>
              </a:rPr>
              <a:t>Intel HR, McKinsey &amp; Company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Intel Clear" panose="020B0604020203020204" pitchFamily="34" charset="0"/>
              <a:sym typeface="Helvetica"/>
            </a:endParaRPr>
          </a:p>
        </p:txBody>
      </p:sp>
      <p:sp>
        <p:nvSpPr>
          <p:cNvPr id="52" name="Title 2">
            <a:extLst>
              <a:ext uri="{FF2B5EF4-FFF2-40B4-BE49-F238E27FC236}">
                <a16:creationId xmlns:a16="http://schemas.microsoft.com/office/drawing/2014/main" id="{7F8C9C1F-B666-4076-8CE8-30733AC9F3ED}"/>
              </a:ext>
            </a:extLst>
          </p:cNvPr>
          <p:cNvSpPr txBox="1">
            <a:spLocks/>
          </p:cNvSpPr>
          <p:nvPr/>
        </p:nvSpPr>
        <p:spPr>
          <a:xfrm>
            <a:off x="325630" y="187097"/>
            <a:ext cx="11797240" cy="544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tx2"/>
                </a:solidFill>
                <a:uFillTx/>
                <a:latin typeface="Intel Clear"/>
                <a:ea typeface="Intel Clear Light" panose="020B0404020203020204" pitchFamily="34" charset="0"/>
                <a:cs typeface="Intel Clear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Results: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 Require cultivating </a:t>
            </a: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Good Soil</a:t>
            </a:r>
            <a:r>
              <a:rPr kumimoji="0" lang="en-US" sz="4000" b="1" i="0" u="sng" strike="noStrike" kern="0" cap="none" spc="0" normalizeH="0" baseline="0" noProof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/Environment</a:t>
            </a:r>
            <a:endParaRPr kumimoji="0" lang="en-US" sz="4000" b="1" i="0" u="sng" strike="noStrike" kern="0" cap="none" spc="0" normalizeH="0" baseline="0" noProof="0" dirty="0">
              <a:ln>
                <a:noFill/>
              </a:ln>
              <a:solidFill>
                <a:srgbClr val="00863D"/>
              </a:solidFill>
              <a:effectLst/>
              <a:uLnTx/>
              <a:uFillTx/>
              <a:latin typeface="Calibri Light" panose="020F0302020204030204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DF54B8-BE64-49CC-9502-B4999ECE8703}"/>
              </a:ext>
            </a:extLst>
          </p:cNvPr>
          <p:cNvSpPr txBox="1"/>
          <p:nvPr/>
        </p:nvSpPr>
        <p:spPr>
          <a:xfrm>
            <a:off x="1013132" y="5043839"/>
            <a:ext cx="10393377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Helvetica Neue"/>
              </a:rPr>
              <a:t>How important is Faith/Belief to employees?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1332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311D270B-B3CA-41A0-8B3D-6848F6A141A0}"/>
              </a:ext>
            </a:extLst>
          </p:cNvPr>
          <p:cNvSpPr txBox="1">
            <a:spLocks/>
          </p:cNvSpPr>
          <p:nvPr/>
        </p:nvSpPr>
        <p:spPr>
          <a:xfrm>
            <a:off x="325630" y="168991"/>
            <a:ext cx="10782972" cy="544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tx2"/>
                </a:solidFill>
                <a:uFillTx/>
                <a:latin typeface="Intel Clear"/>
                <a:ea typeface="Intel Clear Light" panose="020B0404020203020204" pitchFamily="34" charset="0"/>
                <a:cs typeface="Intel Clear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Cultivating an </a:t>
            </a:r>
            <a:r>
              <a:rPr kumimoji="0" 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Attractive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 Environment = 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sym typeface="Helvetica"/>
              </a:rPr>
              <a:t>Better Business!</a:t>
            </a:r>
            <a:endParaRPr kumimoji="0" lang="en-US" sz="3200" b="1" i="0" u="sng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sym typeface="Helvetica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8E9EEEE-E1B8-4B41-88A6-B4B3C844022E}"/>
              </a:ext>
            </a:extLst>
          </p:cNvPr>
          <p:cNvGraphicFramePr/>
          <p:nvPr/>
        </p:nvGraphicFramePr>
        <p:xfrm>
          <a:off x="-73429" y="852777"/>
          <a:ext cx="3749243" cy="358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19554CF-25B4-4BA6-952D-7E31377F3A9A}"/>
              </a:ext>
            </a:extLst>
          </p:cNvPr>
          <p:cNvSpPr txBox="1"/>
          <p:nvPr/>
        </p:nvSpPr>
        <p:spPr>
          <a:xfrm>
            <a:off x="319698" y="717645"/>
            <a:ext cx="5728217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Faith &amp; Belief Affiliation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(Pew Research)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  <a:sym typeface="Helvetica Neue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78C898-9E87-4169-9C93-4CB316CB6772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1904148" y="3051026"/>
            <a:ext cx="350165" cy="54993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 w="lg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37FF75-3D90-4509-8F25-9E74FDB8EC6B}"/>
              </a:ext>
            </a:extLst>
          </p:cNvPr>
          <p:cNvSpPr txBox="1"/>
          <p:nvPr/>
        </p:nvSpPr>
        <p:spPr>
          <a:xfrm>
            <a:off x="1018588" y="1261467"/>
            <a:ext cx="161480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USA 84%</a:t>
            </a:r>
          </a:p>
        </p:txBody>
      </p: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D51C6D2-75E6-41B0-B123-EC11EDFF0921}"/>
              </a:ext>
            </a:extLst>
          </p:cNvPr>
          <p:cNvGrpSpPr/>
          <p:nvPr/>
        </p:nvGrpSpPr>
        <p:grpSpPr>
          <a:xfrm>
            <a:off x="3191204" y="1253247"/>
            <a:ext cx="2829048" cy="3214148"/>
            <a:chOff x="3106034" y="1124256"/>
            <a:chExt cx="2829048" cy="28828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38F10D-7A62-4521-90B7-2D4352A86ADB}"/>
                </a:ext>
              </a:extLst>
            </p:cNvPr>
            <p:cNvSpPr txBox="1"/>
            <p:nvPr/>
          </p:nvSpPr>
          <p:spPr>
            <a:xfrm>
              <a:off x="3186559" y="1124256"/>
              <a:ext cx="2743667" cy="3864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  <a:sym typeface="Helvetica Neue"/>
                </a:rPr>
                <a:t>Globally Growing</a:t>
              </a:r>
            </a:p>
          </p:txBody>
        </p:sp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E4157EF0-F002-4229-A6EA-5929C6476D2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106034" y="1694395"/>
            <a:ext cx="2829048" cy="2312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0D3F22A-FF8D-4DBD-BECF-F9C98C780063}"/>
                </a:ext>
              </a:extLst>
            </p:cNvPr>
            <p:cNvSpPr/>
            <p:nvPr/>
          </p:nvSpPr>
          <p:spPr>
            <a:xfrm>
              <a:off x="3665846" y="2058593"/>
              <a:ext cx="691765" cy="447219"/>
            </a:xfrm>
            <a:prstGeom prst="ellipse">
              <a:avLst/>
            </a:prstGeom>
            <a:solidFill>
              <a:schemeClr val="bg1"/>
            </a:solidFill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Helvetica Neue Medium"/>
                  <a:cs typeface="Helvetica Neue Medium"/>
                  <a:sym typeface="Helvetica Neue Medium"/>
                </a:rPr>
                <a:t>83%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DEC9745-1925-488D-871C-BCF804B29986}"/>
                </a:ext>
              </a:extLst>
            </p:cNvPr>
            <p:cNvSpPr/>
            <p:nvPr/>
          </p:nvSpPr>
          <p:spPr>
            <a:xfrm>
              <a:off x="4883445" y="1636655"/>
              <a:ext cx="691765" cy="447219"/>
            </a:xfrm>
            <a:prstGeom prst="ellipse">
              <a:avLst/>
            </a:prstGeom>
            <a:solidFill>
              <a:schemeClr val="bg1"/>
            </a:solidFill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Helvetica Neue Medium"/>
                  <a:cs typeface="Helvetica Neue Medium"/>
                  <a:sym typeface="Helvetica Neue Medium"/>
                </a:rPr>
                <a:t>87%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997F178-065B-4897-8F06-2036997EAE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58460" y="1888902"/>
              <a:ext cx="438887" cy="231856"/>
            </a:xfrm>
            <a:prstGeom prst="straightConnector1">
              <a:avLst/>
            </a:prstGeom>
            <a:noFill/>
            <a:ln w="2857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400000"/>
              <a:tailEnd type="triangle" w="lg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D7C1A5C-B791-4EC4-8710-C98C039E1E43}"/>
              </a:ext>
            </a:extLst>
          </p:cNvPr>
          <p:cNvSpPr txBox="1"/>
          <p:nvPr/>
        </p:nvSpPr>
        <p:spPr>
          <a:xfrm>
            <a:off x="5978554" y="640356"/>
            <a:ext cx="5651257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Authentic Culture drives Results:</a:t>
            </a:r>
            <a:b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(Harvard Business Review)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FE5148-334D-4F16-9FCC-74201CBC798F}"/>
              </a:ext>
            </a:extLst>
          </p:cNvPr>
          <p:cNvGrpSpPr/>
          <p:nvPr/>
        </p:nvGrpSpPr>
        <p:grpSpPr>
          <a:xfrm>
            <a:off x="6945345" y="2053039"/>
            <a:ext cx="1448004" cy="997465"/>
            <a:chOff x="3726570" y="5355879"/>
            <a:chExt cx="1448004" cy="9974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915015-BDFA-43FC-AAB2-AD26C7E3EA4A}"/>
                </a:ext>
              </a:extLst>
            </p:cNvPr>
            <p:cNvSpPr txBox="1"/>
            <p:nvPr/>
          </p:nvSpPr>
          <p:spPr>
            <a:xfrm>
              <a:off x="3750137" y="5448876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50% 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Higher 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Performance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67374C7-D8A5-4BF0-AF17-29E89DBF739C}"/>
                </a:ext>
              </a:extLst>
            </p:cNvPr>
            <p:cNvSpPr/>
            <p:nvPr/>
          </p:nvSpPr>
          <p:spPr>
            <a:xfrm>
              <a:off x="3726570" y="5355879"/>
              <a:ext cx="1448004" cy="997465"/>
            </a:xfrm>
            <a:prstGeom prst="ellipse">
              <a:avLst/>
            </a:prstGeom>
            <a:noFill/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63F4811-7795-4960-9278-0D59D6AA7D35}"/>
              </a:ext>
            </a:extLst>
          </p:cNvPr>
          <p:cNvGrpSpPr/>
          <p:nvPr/>
        </p:nvGrpSpPr>
        <p:grpSpPr>
          <a:xfrm>
            <a:off x="9700224" y="1970840"/>
            <a:ext cx="1448004" cy="988793"/>
            <a:chOff x="5190757" y="5359336"/>
            <a:chExt cx="1448004" cy="98879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C919FF-4BD1-41C2-BA6B-BB381366C0CE}"/>
                </a:ext>
              </a:extLst>
            </p:cNvPr>
            <p:cNvSpPr txBox="1"/>
            <p:nvPr/>
          </p:nvSpPr>
          <p:spPr>
            <a:xfrm>
              <a:off x="5219159" y="5448875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76% 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Higher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Engagement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30C1CD2-7F2A-4027-9A9C-1FFFC28A65F2}"/>
                </a:ext>
              </a:extLst>
            </p:cNvPr>
            <p:cNvSpPr/>
            <p:nvPr/>
          </p:nvSpPr>
          <p:spPr>
            <a:xfrm>
              <a:off x="5190757" y="5359336"/>
              <a:ext cx="1448004" cy="988793"/>
            </a:xfrm>
            <a:prstGeom prst="ellipse">
              <a:avLst/>
            </a:prstGeom>
            <a:noFill/>
            <a:ln w="28575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EC0B694-303D-4148-ABB5-B1B49BC29FD8}"/>
              </a:ext>
            </a:extLst>
          </p:cNvPr>
          <p:cNvGrpSpPr/>
          <p:nvPr/>
        </p:nvGrpSpPr>
        <p:grpSpPr>
          <a:xfrm>
            <a:off x="8413657" y="2752294"/>
            <a:ext cx="1448004" cy="988793"/>
            <a:chOff x="6659778" y="5373364"/>
            <a:chExt cx="1448004" cy="98879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3C6B36-28F3-4E7A-BEFF-254788E79A0D}"/>
                </a:ext>
              </a:extLst>
            </p:cNvPr>
            <p:cNvSpPr txBox="1"/>
            <p:nvPr/>
          </p:nvSpPr>
          <p:spPr>
            <a:xfrm>
              <a:off x="6703726" y="5469011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106% 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More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Energy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A25FB96-D789-4A4F-8B40-A0E3EE35A460}"/>
                </a:ext>
              </a:extLst>
            </p:cNvPr>
            <p:cNvSpPr/>
            <p:nvPr/>
          </p:nvSpPr>
          <p:spPr>
            <a:xfrm>
              <a:off x="6659778" y="5373364"/>
              <a:ext cx="1448004" cy="988793"/>
            </a:xfrm>
            <a:prstGeom prst="ellipse">
              <a:avLst/>
            </a:prstGeom>
            <a:noFill/>
            <a:ln w="28575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C04771-1F62-47A2-AC82-FEDC0F31EEDD}"/>
              </a:ext>
            </a:extLst>
          </p:cNvPr>
          <p:cNvGrpSpPr/>
          <p:nvPr/>
        </p:nvGrpSpPr>
        <p:grpSpPr>
          <a:xfrm>
            <a:off x="7185534" y="3430535"/>
            <a:ext cx="1448004" cy="988793"/>
            <a:chOff x="8123409" y="5359336"/>
            <a:chExt cx="1448004" cy="98879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BDDE4C0-6465-44F0-B346-BCD4FD89CB89}"/>
                </a:ext>
              </a:extLst>
            </p:cNvPr>
            <p:cNvSpPr txBox="1"/>
            <p:nvPr/>
          </p:nvSpPr>
          <p:spPr>
            <a:xfrm>
              <a:off x="8175554" y="5461384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74% 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Less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Stress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A9FFC3-FD7F-4BD0-A171-085280E1F63D}"/>
                </a:ext>
              </a:extLst>
            </p:cNvPr>
            <p:cNvSpPr/>
            <p:nvPr/>
          </p:nvSpPr>
          <p:spPr>
            <a:xfrm>
              <a:off x="8123409" y="5359336"/>
              <a:ext cx="1448004" cy="988793"/>
            </a:xfrm>
            <a:prstGeom prst="ellipse">
              <a:avLst/>
            </a:prstGeom>
            <a:noFill/>
            <a:ln w="28575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CDC7B0-1024-4C37-87BE-991A3324A11F}"/>
              </a:ext>
            </a:extLst>
          </p:cNvPr>
          <p:cNvGrpSpPr/>
          <p:nvPr/>
        </p:nvGrpSpPr>
        <p:grpSpPr>
          <a:xfrm>
            <a:off x="9878246" y="3313231"/>
            <a:ext cx="1448004" cy="988793"/>
            <a:chOff x="9592350" y="5355879"/>
            <a:chExt cx="1448004" cy="9887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417F6FE-F79D-4E7E-8D6C-60780AB3151D}"/>
                </a:ext>
              </a:extLst>
            </p:cNvPr>
            <p:cNvSpPr txBox="1"/>
            <p:nvPr/>
          </p:nvSpPr>
          <p:spPr>
            <a:xfrm>
              <a:off x="9624716" y="5461384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29%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 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Higher Life</a:t>
              </a:r>
            </a:p>
            <a:p>
              <a:pPr marL="0" marR="0" lvl="0" indent="0" algn="ctr" defTabSz="2438338" rtl="0" eaLnBrk="1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Neue"/>
                </a:rPr>
                <a:t>Satisfaction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F615934-FE22-4E9F-8264-1AAA866076DB}"/>
                </a:ext>
              </a:extLst>
            </p:cNvPr>
            <p:cNvSpPr/>
            <p:nvPr/>
          </p:nvSpPr>
          <p:spPr>
            <a:xfrm>
              <a:off x="9592350" y="5355879"/>
              <a:ext cx="1448004" cy="988793"/>
            </a:xfrm>
            <a:prstGeom prst="ellipse">
              <a:avLst/>
            </a:prstGeom>
            <a:noFill/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3E7562F1-641F-49BB-8F78-572224D40B26}"/>
              </a:ext>
            </a:extLst>
          </p:cNvPr>
          <p:cNvGraphicFramePr>
            <a:graphicFrameLocks/>
          </p:cNvGraphicFramePr>
          <p:nvPr/>
        </p:nvGraphicFramePr>
        <p:xfrm>
          <a:off x="264432" y="3600956"/>
          <a:ext cx="3279432" cy="1344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2E31B0B-C305-4670-9213-34344275965F}"/>
              </a:ext>
            </a:extLst>
          </p:cNvPr>
          <p:cNvSpPr txBox="1"/>
          <p:nvPr/>
        </p:nvSpPr>
        <p:spPr>
          <a:xfrm>
            <a:off x="6653729" y="1303715"/>
            <a:ext cx="4684561" cy="677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Authentic Vulnerable Leadership </a:t>
            </a:r>
          </a:p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Creates...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B29405-D190-4415-AB6D-5D9C4B917DBD}"/>
              </a:ext>
            </a:extLst>
          </p:cNvPr>
          <p:cNvSpPr txBox="1"/>
          <p:nvPr/>
        </p:nvSpPr>
        <p:spPr>
          <a:xfrm>
            <a:off x="1126790" y="5317739"/>
            <a:ext cx="2675199" cy="8781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2438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Adoption through: </a:t>
            </a:r>
          </a:p>
          <a:p>
            <a:pPr marL="0" marR="0" lvl="0" indent="0" algn="l" defTabSz="2438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Leading/Teaching</a:t>
            </a:r>
            <a:b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Helvetica Neue"/>
              </a:rPr>
              <a:t>(National Training Laboratories)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9843D8-6955-4AB9-8BD0-FC9C22E00C41}"/>
              </a:ext>
            </a:extLst>
          </p:cNvPr>
          <p:cNvGrpSpPr/>
          <p:nvPr/>
        </p:nvGrpSpPr>
        <p:grpSpPr>
          <a:xfrm>
            <a:off x="3658388" y="5171906"/>
            <a:ext cx="7275556" cy="1166712"/>
            <a:chOff x="3961557" y="5193639"/>
            <a:chExt cx="7275556" cy="116671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EEAC208-0622-42BF-AF1E-8973AE8F2289}"/>
                </a:ext>
              </a:extLst>
            </p:cNvPr>
            <p:cNvSpPr/>
            <p:nvPr/>
          </p:nvSpPr>
          <p:spPr>
            <a:xfrm>
              <a:off x="3961557" y="5201551"/>
              <a:ext cx="7190381" cy="1158800"/>
            </a:xfrm>
            <a:prstGeom prst="rect">
              <a:avLst/>
            </a:prstGeom>
            <a:blipFill>
              <a:blip r:embed="rId6"/>
              <a:tile tx="0" ty="0" sx="100000" sy="100000" flip="none" algn="tl"/>
            </a:blipFill>
            <a:ln w="12700" cap="flat">
              <a:solidFill>
                <a:schemeClr val="tx1">
                  <a:lumMod val="65000"/>
                  <a:lumOff val="35000"/>
                </a:schemeClr>
              </a:solidFill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9F20CB1A-C0DE-49D7-86C0-A4BCD7A21CB9}"/>
                </a:ext>
              </a:extLst>
            </p:cNvPr>
            <p:cNvSpPr/>
            <p:nvPr/>
          </p:nvSpPr>
          <p:spPr>
            <a:xfrm>
              <a:off x="4046731" y="5505029"/>
              <a:ext cx="7061871" cy="776841"/>
            </a:xfrm>
            <a:prstGeom prst="rtTriangle">
              <a:avLst/>
            </a:prstGeom>
            <a:solidFill>
              <a:srgbClr val="FCE8B7"/>
            </a:solidFill>
            <a:ln w="12700" cap="flat">
              <a:solidFill>
                <a:srgbClr val="F8D87C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4EEC5F-441D-47DC-B69C-6B3B3BA99979}"/>
                </a:ext>
              </a:extLst>
            </p:cNvPr>
            <p:cNvSpPr txBox="1"/>
            <p:nvPr/>
          </p:nvSpPr>
          <p:spPr>
            <a:xfrm>
              <a:off x="4206189" y="5508069"/>
              <a:ext cx="2897941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90%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Leading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or Teaching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4EEFA1-1AD6-4754-8D45-4AFE0B13B259}"/>
                </a:ext>
              </a:extLst>
            </p:cNvPr>
            <p:cNvSpPr txBox="1"/>
            <p:nvPr/>
          </p:nvSpPr>
          <p:spPr>
            <a:xfrm>
              <a:off x="4483630" y="5925739"/>
              <a:ext cx="1575303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75%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Practicing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8869C9-FD06-43CE-95E5-7926A10A0ACE}"/>
                </a:ext>
              </a:extLst>
            </p:cNvPr>
            <p:cNvSpPr txBox="1"/>
            <p:nvPr/>
          </p:nvSpPr>
          <p:spPr>
            <a:xfrm>
              <a:off x="6388809" y="5802145"/>
              <a:ext cx="2401986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50%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Discussion Group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BF8CEE-D229-4CEC-83C2-3DDE2CC7A0AE}"/>
                </a:ext>
              </a:extLst>
            </p:cNvPr>
            <p:cNvSpPr txBox="1"/>
            <p:nvPr/>
          </p:nvSpPr>
          <p:spPr>
            <a:xfrm>
              <a:off x="7646840" y="6039266"/>
              <a:ext cx="2387535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30%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Demonstration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B35E8A5-2FF0-4215-8EC6-FA0534FB3C44}"/>
                </a:ext>
              </a:extLst>
            </p:cNvPr>
            <p:cNvSpPr txBox="1"/>
            <p:nvPr/>
          </p:nvSpPr>
          <p:spPr>
            <a:xfrm>
              <a:off x="8380905" y="5617385"/>
              <a:ext cx="1881463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20%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Audio/Visual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75E3E6-6D76-4392-A9C5-FCC14315DA96}"/>
                </a:ext>
              </a:extLst>
            </p:cNvPr>
            <p:cNvSpPr txBox="1"/>
            <p:nvPr/>
          </p:nvSpPr>
          <p:spPr>
            <a:xfrm>
              <a:off x="9246254" y="5837770"/>
              <a:ext cx="1338835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10%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Reading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6081D3-E019-4F40-BD36-5AC69F6EF963}"/>
                </a:ext>
              </a:extLst>
            </p:cNvPr>
            <p:cNvSpPr txBox="1"/>
            <p:nvPr/>
          </p:nvSpPr>
          <p:spPr>
            <a:xfrm>
              <a:off x="9970821" y="6055698"/>
              <a:ext cx="1266292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5%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Lecture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D15875A-136C-4F11-9011-848D0A7F6B1D}"/>
                </a:ext>
              </a:extLst>
            </p:cNvPr>
            <p:cNvSpPr txBox="1"/>
            <p:nvPr/>
          </p:nvSpPr>
          <p:spPr>
            <a:xfrm>
              <a:off x="6466301" y="5193639"/>
              <a:ext cx="2401986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masis MT Pro" panose="020B0604020202020204" pitchFamily="18" charset="0"/>
                  <a:ea typeface="+mn-ea"/>
                  <a:cs typeface="+mn-cs"/>
                  <a:sym typeface="Helvetica Neue"/>
                </a:rPr>
                <a:t>Learning Pyramid</a:t>
              </a:r>
            </a:p>
          </p:txBody>
        </p:sp>
      </p:grp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AD164BE6-E5C5-4147-A9D5-5ED40FC5CA6F}"/>
              </a:ext>
            </a:extLst>
          </p:cNvPr>
          <p:cNvSpPr/>
          <p:nvPr/>
        </p:nvSpPr>
        <p:spPr>
          <a:xfrm>
            <a:off x="3672032" y="5486764"/>
            <a:ext cx="214946" cy="310847"/>
          </a:xfrm>
          <a:prstGeom prst="rightArrow">
            <a:avLst/>
          </a:prstGeom>
          <a:solidFill>
            <a:srgbClr val="00863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81502227-FAFE-43CF-B9B5-2BFE37CE1946}"/>
              </a:ext>
            </a:extLst>
          </p:cNvPr>
          <p:cNvSpPr/>
          <p:nvPr/>
        </p:nvSpPr>
        <p:spPr>
          <a:xfrm rot="10800000">
            <a:off x="6433485" y="5491293"/>
            <a:ext cx="214946" cy="310847"/>
          </a:xfrm>
          <a:prstGeom prst="rightArrow">
            <a:avLst/>
          </a:prstGeom>
          <a:solidFill>
            <a:srgbClr val="00863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4AF2E79-C4C2-4FB8-938D-C5556DAA8C46}"/>
              </a:ext>
            </a:extLst>
          </p:cNvPr>
          <p:cNvCxnSpPr>
            <a:cxnSpLocks/>
          </p:cNvCxnSpPr>
          <p:nvPr/>
        </p:nvCxnSpPr>
        <p:spPr>
          <a:xfrm flipV="1">
            <a:off x="3909635" y="5771247"/>
            <a:ext cx="2480513" cy="9166"/>
          </a:xfrm>
          <a:prstGeom prst="line">
            <a:avLst/>
          </a:prstGeom>
          <a:noFill/>
          <a:ln w="25400" cap="flat">
            <a:solidFill>
              <a:srgbClr val="00863D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7784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3" grpId="0"/>
      <p:bldP spid="18" grpId="0"/>
      <p:bldP spid="25" grpId="0"/>
      <p:bldGraphic spid="19" grpId="0">
        <p:bldAsOne/>
      </p:bldGraphic>
      <p:bldP spid="34" grpId="0"/>
      <p:bldP spid="35" grpId="0"/>
      <p:bldP spid="51" grpId="0" animBg="1"/>
      <p:bldP spid="5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Seramount 2021">
      <a:dk1>
        <a:srgbClr val="000000"/>
      </a:dk1>
      <a:lt1>
        <a:srgbClr val="FFFFFF"/>
      </a:lt1>
      <a:dk2>
        <a:srgbClr val="471145"/>
      </a:dk2>
      <a:lt2>
        <a:srgbClr val="EBEBE6"/>
      </a:lt2>
      <a:accent1>
        <a:srgbClr val="E368FF"/>
      </a:accent1>
      <a:accent2>
        <a:srgbClr val="F4655B"/>
      </a:accent2>
      <a:accent3>
        <a:srgbClr val="FFC800"/>
      </a:accent3>
      <a:accent4>
        <a:srgbClr val="FFFFC8"/>
      </a:accent4>
      <a:accent5>
        <a:srgbClr val="50FFA8"/>
      </a:accent5>
      <a:accent6>
        <a:srgbClr val="28FFFF"/>
      </a:accent6>
      <a:hlink>
        <a:srgbClr val="E468FF"/>
      </a:hlink>
      <a:folHlink>
        <a:srgbClr val="F4655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6008C95-5292-9545-96AC-5E6D14F95F71}" vid="{C559662D-5262-DF44-A944-24EB0957BDFF}"/>
    </a:ext>
  </a:extLst>
</a:theme>
</file>

<file path=ppt/theme/theme2.xml><?xml version="1.0" encoding="utf-8"?>
<a:theme xmlns:a="http://schemas.openxmlformats.org/drawingml/2006/main" name="21_BasicWhite">
  <a:themeElements>
    <a:clrScheme name="Custom 7">
      <a:dk1>
        <a:srgbClr val="000000"/>
      </a:dk1>
      <a:lt1>
        <a:srgbClr val="FFFFFF"/>
      </a:lt1>
      <a:dk2>
        <a:srgbClr val="004A86"/>
      </a:dk2>
      <a:lt2>
        <a:srgbClr val="525252"/>
      </a:lt2>
      <a:accent1>
        <a:srgbClr val="0068B5"/>
      </a:accent1>
      <a:accent2>
        <a:srgbClr val="00C7FD"/>
      </a:accent2>
      <a:accent3>
        <a:srgbClr val="F6CB4B"/>
      </a:accent3>
      <a:accent4>
        <a:srgbClr val="D96930"/>
      </a:accent4>
      <a:accent5>
        <a:srgbClr val="8F5DA2"/>
      </a:accent5>
      <a:accent6>
        <a:srgbClr val="8BAE46"/>
      </a:accent6>
      <a:hlink>
        <a:srgbClr val="FFFFFF"/>
      </a:hlink>
      <a:folHlink>
        <a:srgbClr val="FFFFFF"/>
      </a:folHlink>
    </a:clrScheme>
    <a:fontScheme name="Custom 11">
      <a:majorFont>
        <a:latin typeface="Intel Clear Light"/>
        <a:ea typeface="Helvetica Neue"/>
        <a:cs typeface="Helvetica Neue"/>
      </a:majorFont>
      <a:minorFont>
        <a:latin typeface="Intel Clear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0" tIns="0" rIns="0" bIns="0" numCol="1" spcCol="38100" rtlCol="0" anchor="t" anchorCtr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b="0" i="0" u="none" strike="noStrike" cap="none" spc="0" normalizeH="0" baseline="0" dirty="0" err="1" smtClean="0">
            <a:ln>
              <a:noFill/>
            </a:ln>
            <a:solidFill>
              <a:schemeClr val="tx2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</TotalTime>
  <Words>511</Words>
  <Application>Microsoft Office PowerPoint</Application>
  <PresentationFormat>Widescreen</PresentationFormat>
  <Paragraphs>144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Amasis MT Pro</vt:lpstr>
      <vt:lpstr>Arial</vt:lpstr>
      <vt:lpstr>Baskerville Old Face</vt:lpstr>
      <vt:lpstr>Calibri</vt:lpstr>
      <vt:lpstr>Calibri Light</vt:lpstr>
      <vt:lpstr>Helvetica</vt:lpstr>
      <vt:lpstr>Helvetica Neue Medium</vt:lpstr>
      <vt:lpstr>Intel Clear</vt:lpstr>
      <vt:lpstr>Intel Clear Light</vt:lpstr>
      <vt:lpstr>Tahoma</vt:lpstr>
      <vt:lpstr>Wingdings</vt:lpstr>
      <vt:lpstr>Office Theme</vt:lpstr>
      <vt:lpstr>21_BasicWhite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 C</cp:lastModifiedBy>
  <cp:revision>111</cp:revision>
  <dcterms:created xsi:type="dcterms:W3CDTF">2021-01-29T16:27:42Z</dcterms:created>
  <dcterms:modified xsi:type="dcterms:W3CDTF">2023-10-19T17:20:45Z</dcterms:modified>
</cp:coreProperties>
</file>