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56" r:id="rId2"/>
    <p:sldId id="337" r:id="rId3"/>
    <p:sldId id="361" r:id="rId4"/>
    <p:sldId id="362" r:id="rId5"/>
    <p:sldId id="365" r:id="rId6"/>
    <p:sldId id="364" r:id="rId7"/>
    <p:sldId id="363" r:id="rId8"/>
    <p:sldId id="366" r:id="rId9"/>
    <p:sldId id="372" r:id="rId10"/>
    <p:sldId id="367" r:id="rId11"/>
    <p:sldId id="368" r:id="rId12"/>
    <p:sldId id="373" r:id="rId13"/>
    <p:sldId id="369" r:id="rId14"/>
    <p:sldId id="370" r:id="rId15"/>
    <p:sldId id="371" r:id="rId16"/>
    <p:sldId id="37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9D9D9"/>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1A3009-EAF0-4BA0-89AA-4A642F9364BB}" v="36" dt="2024-09-24T22:30:44.4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58" autoAdjust="0"/>
    <p:restoredTop sz="93447" autoAdjust="0"/>
  </p:normalViewPr>
  <p:slideViewPr>
    <p:cSldViewPr snapToGrid="0">
      <p:cViewPr varScale="1">
        <p:scale>
          <a:sx n="56" d="100"/>
          <a:sy n="56" d="100"/>
        </p:scale>
        <p:origin x="860" y="44"/>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en Connell" userId="a81b780f7d8cd025" providerId="LiveId" clId="{AA1A3009-EAF0-4BA0-89AA-4A642F9364BB}"/>
    <pc:docChg chg="undo custSel addSld delSld modSld sldOrd">
      <pc:chgData name="Kirsten Connell" userId="a81b780f7d8cd025" providerId="LiveId" clId="{AA1A3009-EAF0-4BA0-89AA-4A642F9364BB}" dt="2024-09-26T17:38:18.112" v="1507" actId="20577"/>
      <pc:docMkLst>
        <pc:docMk/>
      </pc:docMkLst>
      <pc:sldChg chg="delSp modSp del mod ord">
        <pc:chgData name="Kirsten Connell" userId="a81b780f7d8cd025" providerId="LiveId" clId="{AA1A3009-EAF0-4BA0-89AA-4A642F9364BB}" dt="2024-09-11T17:04:20.829" v="548" actId="47"/>
        <pc:sldMkLst>
          <pc:docMk/>
          <pc:sldMk cId="2303809755" sldId="327"/>
        </pc:sldMkLst>
        <pc:spChg chg="mod">
          <ac:chgData name="Kirsten Connell" userId="a81b780f7d8cd025" providerId="LiveId" clId="{AA1A3009-EAF0-4BA0-89AA-4A642F9364BB}" dt="2024-09-11T16:58:51.245" v="440" actId="20577"/>
          <ac:spMkLst>
            <pc:docMk/>
            <pc:sldMk cId="2303809755" sldId="327"/>
            <ac:spMk id="2" creationId="{F874B01F-7C7F-734F-8171-28377159680F}"/>
          </ac:spMkLst>
        </pc:spChg>
        <pc:spChg chg="mod">
          <ac:chgData name="Kirsten Connell" userId="a81b780f7d8cd025" providerId="LiveId" clId="{AA1A3009-EAF0-4BA0-89AA-4A642F9364BB}" dt="2024-09-11T16:59:35.920" v="456" actId="14100"/>
          <ac:spMkLst>
            <pc:docMk/>
            <pc:sldMk cId="2303809755" sldId="327"/>
            <ac:spMk id="4" creationId="{F7A299B1-5A7E-11E4-6061-6126C6D20C84}"/>
          </ac:spMkLst>
        </pc:spChg>
        <pc:picChg chg="del">
          <ac:chgData name="Kirsten Connell" userId="a81b780f7d8cd025" providerId="LiveId" clId="{AA1A3009-EAF0-4BA0-89AA-4A642F9364BB}" dt="2024-09-11T16:58:35.611" v="423" actId="478"/>
          <ac:picMkLst>
            <pc:docMk/>
            <pc:sldMk cId="2303809755" sldId="327"/>
            <ac:picMk id="5" creationId="{3489027B-3477-50A6-D883-7D5C78DB1FE4}"/>
          </ac:picMkLst>
        </pc:picChg>
      </pc:sldChg>
      <pc:sldChg chg="del">
        <pc:chgData name="Kirsten Connell" userId="a81b780f7d8cd025" providerId="LiveId" clId="{AA1A3009-EAF0-4BA0-89AA-4A642F9364BB}" dt="2024-09-24T22:48:19.824" v="1486" actId="47"/>
        <pc:sldMkLst>
          <pc:docMk/>
          <pc:sldMk cId="840312754" sldId="335"/>
        </pc:sldMkLst>
      </pc:sldChg>
      <pc:sldChg chg="modSp mod">
        <pc:chgData name="Kirsten Connell" userId="a81b780f7d8cd025" providerId="LiveId" clId="{AA1A3009-EAF0-4BA0-89AA-4A642F9364BB}" dt="2024-09-11T16:41:08.083" v="418" actId="20577"/>
        <pc:sldMkLst>
          <pc:docMk/>
          <pc:sldMk cId="185166235" sldId="337"/>
        </pc:sldMkLst>
        <pc:spChg chg="mod">
          <ac:chgData name="Kirsten Connell" userId="a81b780f7d8cd025" providerId="LiveId" clId="{AA1A3009-EAF0-4BA0-89AA-4A642F9364BB}" dt="2024-09-11T16:32:03.220" v="17" actId="20577"/>
          <ac:spMkLst>
            <pc:docMk/>
            <pc:sldMk cId="185166235" sldId="337"/>
            <ac:spMk id="2" creationId="{950BFB7C-09E2-BA87-F0D6-A00598AC564F}"/>
          </ac:spMkLst>
        </pc:spChg>
        <pc:spChg chg="mod">
          <ac:chgData name="Kirsten Connell" userId="a81b780f7d8cd025" providerId="LiveId" clId="{AA1A3009-EAF0-4BA0-89AA-4A642F9364BB}" dt="2024-09-11T16:41:08.083" v="418" actId="20577"/>
          <ac:spMkLst>
            <pc:docMk/>
            <pc:sldMk cId="185166235" sldId="337"/>
            <ac:spMk id="3" creationId="{3779299A-91F0-0A68-B88D-1A7FC111C41E}"/>
          </ac:spMkLst>
        </pc:spChg>
      </pc:sldChg>
      <pc:sldChg chg="del">
        <pc:chgData name="Kirsten Connell" userId="a81b780f7d8cd025" providerId="LiveId" clId="{AA1A3009-EAF0-4BA0-89AA-4A642F9364BB}" dt="2024-09-24T22:48:19.356" v="1485" actId="47"/>
        <pc:sldMkLst>
          <pc:docMk/>
          <pc:sldMk cId="90342030" sldId="345"/>
        </pc:sldMkLst>
      </pc:sldChg>
      <pc:sldChg chg="del">
        <pc:chgData name="Kirsten Connell" userId="a81b780f7d8cd025" providerId="LiveId" clId="{AA1A3009-EAF0-4BA0-89AA-4A642F9364BB}" dt="2024-09-24T22:48:17.237" v="1480" actId="47"/>
        <pc:sldMkLst>
          <pc:docMk/>
          <pc:sldMk cId="167711923" sldId="346"/>
        </pc:sldMkLst>
      </pc:sldChg>
      <pc:sldChg chg="del">
        <pc:chgData name="Kirsten Connell" userId="a81b780f7d8cd025" providerId="LiveId" clId="{AA1A3009-EAF0-4BA0-89AA-4A642F9364BB}" dt="2024-09-24T22:48:18.970" v="1484" actId="47"/>
        <pc:sldMkLst>
          <pc:docMk/>
          <pc:sldMk cId="4221279693" sldId="347"/>
        </pc:sldMkLst>
      </pc:sldChg>
      <pc:sldChg chg="del">
        <pc:chgData name="Kirsten Connell" userId="a81b780f7d8cd025" providerId="LiveId" clId="{AA1A3009-EAF0-4BA0-89AA-4A642F9364BB}" dt="2024-09-24T22:48:16.398" v="1478" actId="47"/>
        <pc:sldMkLst>
          <pc:docMk/>
          <pc:sldMk cId="2453510281" sldId="348"/>
        </pc:sldMkLst>
      </pc:sldChg>
      <pc:sldChg chg="del">
        <pc:chgData name="Kirsten Connell" userId="a81b780f7d8cd025" providerId="LiveId" clId="{AA1A3009-EAF0-4BA0-89AA-4A642F9364BB}" dt="2024-09-24T22:48:18.566" v="1483" actId="47"/>
        <pc:sldMkLst>
          <pc:docMk/>
          <pc:sldMk cId="1437354467" sldId="349"/>
        </pc:sldMkLst>
      </pc:sldChg>
      <pc:sldChg chg="del">
        <pc:chgData name="Kirsten Connell" userId="a81b780f7d8cd025" providerId="LiveId" clId="{AA1A3009-EAF0-4BA0-89AA-4A642F9364BB}" dt="2024-09-24T22:48:18.177" v="1482" actId="47"/>
        <pc:sldMkLst>
          <pc:docMk/>
          <pc:sldMk cId="342188041" sldId="350"/>
        </pc:sldMkLst>
      </pc:sldChg>
      <pc:sldChg chg="del">
        <pc:chgData name="Kirsten Connell" userId="a81b780f7d8cd025" providerId="LiveId" clId="{AA1A3009-EAF0-4BA0-89AA-4A642F9364BB}" dt="2024-09-24T22:48:17.706" v="1481" actId="47"/>
        <pc:sldMkLst>
          <pc:docMk/>
          <pc:sldMk cId="3294632366" sldId="351"/>
        </pc:sldMkLst>
      </pc:sldChg>
      <pc:sldChg chg="del">
        <pc:chgData name="Kirsten Connell" userId="a81b780f7d8cd025" providerId="LiveId" clId="{AA1A3009-EAF0-4BA0-89AA-4A642F9364BB}" dt="2024-09-24T22:48:15.490" v="1476" actId="47"/>
        <pc:sldMkLst>
          <pc:docMk/>
          <pc:sldMk cId="3155584116" sldId="352"/>
        </pc:sldMkLst>
      </pc:sldChg>
      <pc:sldChg chg="del">
        <pc:chgData name="Kirsten Connell" userId="a81b780f7d8cd025" providerId="LiveId" clId="{AA1A3009-EAF0-4BA0-89AA-4A642F9364BB}" dt="2024-09-24T22:48:16.791" v="1479" actId="47"/>
        <pc:sldMkLst>
          <pc:docMk/>
          <pc:sldMk cId="391948374" sldId="353"/>
        </pc:sldMkLst>
      </pc:sldChg>
      <pc:sldChg chg="del">
        <pc:chgData name="Kirsten Connell" userId="a81b780f7d8cd025" providerId="LiveId" clId="{AA1A3009-EAF0-4BA0-89AA-4A642F9364BB}" dt="2024-09-24T22:48:15.965" v="1477" actId="47"/>
        <pc:sldMkLst>
          <pc:docMk/>
          <pc:sldMk cId="2523863078" sldId="354"/>
        </pc:sldMkLst>
      </pc:sldChg>
      <pc:sldChg chg="del">
        <pc:chgData name="Kirsten Connell" userId="a81b780f7d8cd025" providerId="LiveId" clId="{AA1A3009-EAF0-4BA0-89AA-4A642F9364BB}" dt="2024-09-24T22:48:20.252" v="1487" actId="47"/>
        <pc:sldMkLst>
          <pc:docMk/>
          <pc:sldMk cId="316904600" sldId="355"/>
        </pc:sldMkLst>
      </pc:sldChg>
      <pc:sldChg chg="ord">
        <pc:chgData name="Kirsten Connell" userId="a81b780f7d8cd025" providerId="LiveId" clId="{AA1A3009-EAF0-4BA0-89AA-4A642F9364BB}" dt="2024-09-11T17:05:09.072" v="553"/>
        <pc:sldMkLst>
          <pc:docMk/>
          <pc:sldMk cId="2207580367" sldId="356"/>
        </pc:sldMkLst>
      </pc:sldChg>
      <pc:sldChg chg="modSp new del mod">
        <pc:chgData name="Kirsten Connell" userId="a81b780f7d8cd025" providerId="LiveId" clId="{AA1A3009-EAF0-4BA0-89AA-4A642F9364BB}" dt="2024-09-24T22:48:21.627" v="1489" actId="47"/>
        <pc:sldMkLst>
          <pc:docMk/>
          <pc:sldMk cId="3025113675" sldId="357"/>
        </pc:sldMkLst>
        <pc:spChg chg="mod">
          <ac:chgData name="Kirsten Connell" userId="a81b780f7d8cd025" providerId="LiveId" clId="{AA1A3009-EAF0-4BA0-89AA-4A642F9364BB}" dt="2024-09-11T16:33:26.172" v="227" actId="20577"/>
          <ac:spMkLst>
            <pc:docMk/>
            <pc:sldMk cId="3025113675" sldId="357"/>
            <ac:spMk id="2" creationId="{9817890A-048B-FB94-E694-A0B06E5B80CB}"/>
          </ac:spMkLst>
        </pc:spChg>
      </pc:sldChg>
      <pc:sldChg chg="add del">
        <pc:chgData name="Kirsten Connell" userId="a81b780f7d8cd025" providerId="LiveId" clId="{AA1A3009-EAF0-4BA0-89AA-4A642F9364BB}" dt="2024-09-24T22:48:21.099" v="1488" actId="47"/>
        <pc:sldMkLst>
          <pc:docMk/>
          <pc:sldMk cId="2007339827" sldId="358"/>
        </pc:sldMkLst>
      </pc:sldChg>
      <pc:sldChg chg="add del">
        <pc:chgData name="Kirsten Connell" userId="a81b780f7d8cd025" providerId="LiveId" clId="{AA1A3009-EAF0-4BA0-89AA-4A642F9364BB}" dt="2024-09-11T17:01:36.050" v="491" actId="47"/>
        <pc:sldMkLst>
          <pc:docMk/>
          <pc:sldMk cId="3838035709" sldId="359"/>
        </pc:sldMkLst>
      </pc:sldChg>
      <pc:sldChg chg="add del">
        <pc:chgData name="Kirsten Connell" userId="a81b780f7d8cd025" providerId="LiveId" clId="{AA1A3009-EAF0-4BA0-89AA-4A642F9364BB}" dt="2024-09-11T17:04:22.722" v="549" actId="47"/>
        <pc:sldMkLst>
          <pc:docMk/>
          <pc:sldMk cId="3577000430" sldId="360"/>
        </pc:sldMkLst>
      </pc:sldChg>
      <pc:sldChg chg="addSp modSp add mod modNotesTx">
        <pc:chgData name="Kirsten Connell" userId="a81b780f7d8cd025" providerId="LiveId" clId="{AA1A3009-EAF0-4BA0-89AA-4A642F9364BB}" dt="2024-09-26T17:37:40.591" v="1504" actId="20577"/>
        <pc:sldMkLst>
          <pc:docMk/>
          <pc:sldMk cId="90287552" sldId="361"/>
        </pc:sldMkLst>
        <pc:spChg chg="mod">
          <ac:chgData name="Kirsten Connell" userId="a81b780f7d8cd025" providerId="LiveId" clId="{AA1A3009-EAF0-4BA0-89AA-4A642F9364BB}" dt="2024-09-26T17:37:40.591" v="1504" actId="20577"/>
          <ac:spMkLst>
            <pc:docMk/>
            <pc:sldMk cId="90287552" sldId="361"/>
            <ac:spMk id="2" creationId="{F874B01F-7C7F-734F-8171-28377159680F}"/>
          </ac:spMkLst>
        </pc:spChg>
        <pc:picChg chg="add mod ord">
          <ac:chgData name="Kirsten Connell" userId="a81b780f7d8cd025" providerId="LiveId" clId="{AA1A3009-EAF0-4BA0-89AA-4A642F9364BB}" dt="2024-09-11T17:08:21.599" v="603" actId="167"/>
          <ac:picMkLst>
            <pc:docMk/>
            <pc:sldMk cId="90287552" sldId="361"/>
            <ac:picMk id="5" creationId="{64B7A9B7-90E9-35E6-BF62-FAF4ABFDD089}"/>
          </ac:picMkLst>
        </pc:picChg>
      </pc:sldChg>
      <pc:sldChg chg="addSp modSp add mod modNotesTx">
        <pc:chgData name="Kirsten Connell" userId="a81b780f7d8cd025" providerId="LiveId" clId="{AA1A3009-EAF0-4BA0-89AA-4A642F9364BB}" dt="2024-09-24T22:49:51.655" v="1503" actId="20577"/>
        <pc:sldMkLst>
          <pc:docMk/>
          <pc:sldMk cId="1773719093" sldId="362"/>
        </pc:sldMkLst>
        <pc:spChg chg="mod">
          <ac:chgData name="Kirsten Connell" userId="a81b780f7d8cd025" providerId="LiveId" clId="{AA1A3009-EAF0-4BA0-89AA-4A642F9364BB}" dt="2024-09-24T22:49:51.655" v="1503" actId="20577"/>
          <ac:spMkLst>
            <pc:docMk/>
            <pc:sldMk cId="1773719093" sldId="362"/>
            <ac:spMk id="2" creationId="{F874B01F-7C7F-734F-8171-28377159680F}"/>
          </ac:spMkLst>
        </pc:spChg>
        <pc:spChg chg="mod">
          <ac:chgData name="Kirsten Connell" userId="a81b780f7d8cd025" providerId="LiveId" clId="{AA1A3009-EAF0-4BA0-89AA-4A642F9364BB}" dt="2024-09-24T22:38:19.635" v="1422" actId="1076"/>
          <ac:spMkLst>
            <pc:docMk/>
            <pc:sldMk cId="1773719093" sldId="362"/>
            <ac:spMk id="4" creationId="{F7A299B1-5A7E-11E4-6061-6126C6D20C84}"/>
          </ac:spMkLst>
        </pc:spChg>
        <pc:picChg chg="add mod ord modCrop">
          <ac:chgData name="Kirsten Connell" userId="a81b780f7d8cd025" providerId="LiveId" clId="{AA1A3009-EAF0-4BA0-89AA-4A642F9364BB}" dt="2024-09-11T17:17:35.749" v="675" actId="732"/>
          <ac:picMkLst>
            <pc:docMk/>
            <pc:sldMk cId="1773719093" sldId="362"/>
            <ac:picMk id="5" creationId="{0DB534BF-FB04-5C3A-0B09-5F3B645AD9FB}"/>
          </ac:picMkLst>
        </pc:picChg>
      </pc:sldChg>
      <pc:sldChg chg="addSp modSp add mod ord modNotesTx">
        <pc:chgData name="Kirsten Connell" userId="a81b780f7d8cd025" providerId="LiveId" clId="{AA1A3009-EAF0-4BA0-89AA-4A642F9364BB}" dt="2024-09-24T21:57:37.579" v="1065" actId="1038"/>
        <pc:sldMkLst>
          <pc:docMk/>
          <pc:sldMk cId="76330194" sldId="363"/>
        </pc:sldMkLst>
        <pc:spChg chg="mod">
          <ac:chgData name="Kirsten Connell" userId="a81b780f7d8cd025" providerId="LiveId" clId="{AA1A3009-EAF0-4BA0-89AA-4A642F9364BB}" dt="2024-09-24T21:56:47.144" v="1037" actId="207"/>
          <ac:spMkLst>
            <pc:docMk/>
            <pc:sldMk cId="76330194" sldId="363"/>
            <ac:spMk id="2" creationId="{F874B01F-7C7F-734F-8171-28377159680F}"/>
          </ac:spMkLst>
        </pc:spChg>
        <pc:spChg chg="mod">
          <ac:chgData name="Kirsten Connell" userId="a81b780f7d8cd025" providerId="LiveId" clId="{AA1A3009-EAF0-4BA0-89AA-4A642F9364BB}" dt="2024-09-24T21:57:37.579" v="1065" actId="1038"/>
          <ac:spMkLst>
            <pc:docMk/>
            <pc:sldMk cId="76330194" sldId="363"/>
            <ac:spMk id="4" creationId="{F7A299B1-5A7E-11E4-6061-6126C6D20C84}"/>
          </ac:spMkLst>
        </pc:spChg>
        <pc:picChg chg="add mod ord">
          <ac:chgData name="Kirsten Connell" userId="a81b780f7d8cd025" providerId="LiveId" clId="{AA1A3009-EAF0-4BA0-89AA-4A642F9364BB}" dt="2024-09-11T17:09:48.212" v="615" actId="167"/>
          <ac:picMkLst>
            <pc:docMk/>
            <pc:sldMk cId="76330194" sldId="363"/>
            <ac:picMk id="5" creationId="{A33CA515-7408-08AE-C7A5-B96144C12296}"/>
          </ac:picMkLst>
        </pc:picChg>
      </pc:sldChg>
      <pc:sldChg chg="addSp modSp add mod modNotesTx">
        <pc:chgData name="Kirsten Connell" userId="a81b780f7d8cd025" providerId="LiveId" clId="{AA1A3009-EAF0-4BA0-89AA-4A642F9364BB}" dt="2024-09-24T21:45:23.734" v="1005" actId="20577"/>
        <pc:sldMkLst>
          <pc:docMk/>
          <pc:sldMk cId="170753521" sldId="364"/>
        </pc:sldMkLst>
        <pc:spChg chg="mod">
          <ac:chgData name="Kirsten Connell" userId="a81b780f7d8cd025" providerId="LiveId" clId="{AA1A3009-EAF0-4BA0-89AA-4A642F9364BB}" dt="2024-09-24T21:45:23.734" v="1005" actId="20577"/>
          <ac:spMkLst>
            <pc:docMk/>
            <pc:sldMk cId="170753521" sldId="364"/>
            <ac:spMk id="2" creationId="{F874B01F-7C7F-734F-8171-28377159680F}"/>
          </ac:spMkLst>
        </pc:spChg>
        <pc:spChg chg="mod">
          <ac:chgData name="Kirsten Connell" userId="a81b780f7d8cd025" providerId="LiveId" clId="{AA1A3009-EAF0-4BA0-89AA-4A642F9364BB}" dt="2024-09-24T21:45:08.168" v="1000" actId="1036"/>
          <ac:spMkLst>
            <pc:docMk/>
            <pc:sldMk cId="170753521" sldId="364"/>
            <ac:spMk id="4" creationId="{F7A299B1-5A7E-11E4-6061-6126C6D20C84}"/>
          </ac:spMkLst>
        </pc:spChg>
        <pc:picChg chg="add mod ord">
          <ac:chgData name="Kirsten Connell" userId="a81b780f7d8cd025" providerId="LiveId" clId="{AA1A3009-EAF0-4BA0-89AA-4A642F9364BB}" dt="2024-09-11T17:17:05.156" v="673" actId="1076"/>
          <ac:picMkLst>
            <pc:docMk/>
            <pc:sldMk cId="170753521" sldId="364"/>
            <ac:picMk id="5" creationId="{BFE15D86-AC29-6CEF-01C8-2738F497C75C}"/>
          </ac:picMkLst>
        </pc:picChg>
      </pc:sldChg>
      <pc:sldChg chg="addSp modSp add mod ord modNotesTx">
        <pc:chgData name="Kirsten Connell" userId="a81b780f7d8cd025" providerId="LiveId" clId="{AA1A3009-EAF0-4BA0-89AA-4A642F9364BB}" dt="2024-09-24T22:41:34.491" v="1444" actId="6549"/>
        <pc:sldMkLst>
          <pc:docMk/>
          <pc:sldMk cId="3974216168" sldId="365"/>
        </pc:sldMkLst>
        <pc:spChg chg="mod">
          <ac:chgData name="Kirsten Connell" userId="a81b780f7d8cd025" providerId="LiveId" clId="{AA1A3009-EAF0-4BA0-89AA-4A642F9364BB}" dt="2024-09-24T22:41:34.491" v="1444" actId="6549"/>
          <ac:spMkLst>
            <pc:docMk/>
            <pc:sldMk cId="3974216168" sldId="365"/>
            <ac:spMk id="2" creationId="{F874B01F-7C7F-734F-8171-28377159680F}"/>
          </ac:spMkLst>
        </pc:spChg>
        <pc:spChg chg="mod">
          <ac:chgData name="Kirsten Connell" userId="a81b780f7d8cd025" providerId="LiveId" clId="{AA1A3009-EAF0-4BA0-89AA-4A642F9364BB}" dt="2024-09-24T21:57:27.748" v="1052" actId="1037"/>
          <ac:spMkLst>
            <pc:docMk/>
            <pc:sldMk cId="3974216168" sldId="365"/>
            <ac:spMk id="4" creationId="{F7A299B1-5A7E-11E4-6061-6126C6D20C84}"/>
          </ac:spMkLst>
        </pc:spChg>
        <pc:picChg chg="add mod ord">
          <ac:chgData name="Kirsten Connell" userId="a81b780f7d8cd025" providerId="LiveId" clId="{AA1A3009-EAF0-4BA0-89AA-4A642F9364BB}" dt="2024-09-11T17:12:42.070" v="648" actId="931"/>
          <ac:picMkLst>
            <pc:docMk/>
            <pc:sldMk cId="3974216168" sldId="365"/>
            <ac:picMk id="5" creationId="{05608F32-FDDD-2FE7-5ABA-B599D21DD703}"/>
          </ac:picMkLst>
        </pc:picChg>
        <pc:picChg chg="add mod ord">
          <ac:chgData name="Kirsten Connell" userId="a81b780f7d8cd025" providerId="LiveId" clId="{AA1A3009-EAF0-4BA0-89AA-4A642F9364BB}" dt="2024-09-11T17:13:18.824" v="652" actId="167"/>
          <ac:picMkLst>
            <pc:docMk/>
            <pc:sldMk cId="3974216168" sldId="365"/>
            <ac:picMk id="7" creationId="{DB2A4030-7431-5745-8FAE-939AE0733F61}"/>
          </ac:picMkLst>
        </pc:picChg>
      </pc:sldChg>
      <pc:sldChg chg="addSp delSp modSp add mod modNotesTx">
        <pc:chgData name="Kirsten Connell" userId="a81b780f7d8cd025" providerId="LiveId" clId="{AA1A3009-EAF0-4BA0-89AA-4A642F9364BB}" dt="2024-09-24T22:49:39.524" v="1501" actId="1037"/>
        <pc:sldMkLst>
          <pc:docMk/>
          <pc:sldMk cId="3918561090" sldId="366"/>
        </pc:sldMkLst>
        <pc:spChg chg="mod">
          <ac:chgData name="Kirsten Connell" userId="a81b780f7d8cd025" providerId="LiveId" clId="{AA1A3009-EAF0-4BA0-89AA-4A642F9364BB}" dt="2024-09-24T22:20:51.993" v="1205" actId="20577"/>
          <ac:spMkLst>
            <pc:docMk/>
            <pc:sldMk cId="3918561090" sldId="366"/>
            <ac:spMk id="2" creationId="{F874B01F-7C7F-734F-8171-28377159680F}"/>
          </ac:spMkLst>
        </pc:spChg>
        <pc:spChg chg="mod">
          <ac:chgData name="Kirsten Connell" userId="a81b780f7d8cd025" providerId="LiveId" clId="{AA1A3009-EAF0-4BA0-89AA-4A642F9364BB}" dt="2024-09-24T22:49:39.524" v="1501" actId="1037"/>
          <ac:spMkLst>
            <pc:docMk/>
            <pc:sldMk cId="3918561090" sldId="366"/>
            <ac:spMk id="4" creationId="{F7A299B1-5A7E-11E4-6061-6126C6D20C84}"/>
          </ac:spMkLst>
        </pc:spChg>
        <pc:picChg chg="add del mod ord">
          <ac:chgData name="Kirsten Connell" userId="a81b780f7d8cd025" providerId="LiveId" clId="{AA1A3009-EAF0-4BA0-89AA-4A642F9364BB}" dt="2024-09-11T17:14:44.987" v="659" actId="478"/>
          <ac:picMkLst>
            <pc:docMk/>
            <pc:sldMk cId="3918561090" sldId="366"/>
            <ac:picMk id="5" creationId="{450F1227-498A-0C23-8986-E6493E73D8C9}"/>
          </ac:picMkLst>
        </pc:picChg>
        <pc:picChg chg="add mod ord modCrop">
          <ac:chgData name="Kirsten Connell" userId="a81b780f7d8cd025" providerId="LiveId" clId="{AA1A3009-EAF0-4BA0-89AA-4A642F9364BB}" dt="2024-09-11T17:16:43.502" v="671" actId="732"/>
          <ac:picMkLst>
            <pc:docMk/>
            <pc:sldMk cId="3918561090" sldId="366"/>
            <ac:picMk id="7" creationId="{39B0EBAB-31F9-1573-8498-2C7AE0023841}"/>
          </ac:picMkLst>
        </pc:picChg>
      </pc:sldChg>
      <pc:sldChg chg="addSp delSp modSp add mod modNotesTx">
        <pc:chgData name="Kirsten Connell" userId="a81b780f7d8cd025" providerId="LiveId" clId="{AA1A3009-EAF0-4BA0-89AA-4A642F9364BB}" dt="2024-09-24T22:47:39.924" v="1475" actId="1076"/>
        <pc:sldMkLst>
          <pc:docMk/>
          <pc:sldMk cId="175449083" sldId="367"/>
        </pc:sldMkLst>
        <pc:spChg chg="mod">
          <ac:chgData name="Kirsten Connell" userId="a81b780f7d8cd025" providerId="LiveId" clId="{AA1A3009-EAF0-4BA0-89AA-4A642F9364BB}" dt="2024-09-24T22:47:37.072" v="1474" actId="1076"/>
          <ac:spMkLst>
            <pc:docMk/>
            <pc:sldMk cId="175449083" sldId="367"/>
            <ac:spMk id="2" creationId="{F874B01F-7C7F-734F-8171-28377159680F}"/>
          </ac:spMkLst>
        </pc:spChg>
        <pc:spChg chg="mod">
          <ac:chgData name="Kirsten Connell" userId="a81b780f7d8cd025" providerId="LiveId" clId="{AA1A3009-EAF0-4BA0-89AA-4A642F9364BB}" dt="2024-09-24T22:47:39.924" v="1475" actId="1076"/>
          <ac:spMkLst>
            <pc:docMk/>
            <pc:sldMk cId="175449083" sldId="367"/>
            <ac:spMk id="4" creationId="{F7A299B1-5A7E-11E4-6061-6126C6D20C84}"/>
          </ac:spMkLst>
        </pc:spChg>
        <pc:picChg chg="add del mod">
          <ac:chgData name="Kirsten Connell" userId="a81b780f7d8cd025" providerId="LiveId" clId="{AA1A3009-EAF0-4BA0-89AA-4A642F9364BB}" dt="2024-09-11T17:18:29.430" v="679" actId="478"/>
          <ac:picMkLst>
            <pc:docMk/>
            <pc:sldMk cId="175449083" sldId="367"/>
            <ac:picMk id="5" creationId="{4D1ABB91-EAD2-17E3-5FEA-26106F80C60A}"/>
          </ac:picMkLst>
        </pc:picChg>
        <pc:picChg chg="add del mod">
          <ac:chgData name="Kirsten Connell" userId="a81b780f7d8cd025" providerId="LiveId" clId="{AA1A3009-EAF0-4BA0-89AA-4A642F9364BB}" dt="2024-09-11T17:20:50.155" v="683" actId="478"/>
          <ac:picMkLst>
            <pc:docMk/>
            <pc:sldMk cId="175449083" sldId="367"/>
            <ac:picMk id="7" creationId="{D6FFEC6E-89FC-CEA1-952E-F8BE0BF2B3DD}"/>
          </ac:picMkLst>
        </pc:picChg>
        <pc:picChg chg="add mod ord modCrop">
          <ac:chgData name="Kirsten Connell" userId="a81b780f7d8cd025" providerId="LiveId" clId="{AA1A3009-EAF0-4BA0-89AA-4A642F9364BB}" dt="2024-09-11T17:22:03.874" v="689" actId="167"/>
          <ac:picMkLst>
            <pc:docMk/>
            <pc:sldMk cId="175449083" sldId="367"/>
            <ac:picMk id="9" creationId="{34E7D00F-52BC-0B0B-25BA-B33A994A30FC}"/>
          </ac:picMkLst>
        </pc:picChg>
      </pc:sldChg>
      <pc:sldChg chg="addSp modSp add mod modNotesTx">
        <pc:chgData name="Kirsten Connell" userId="a81b780f7d8cd025" providerId="LiveId" clId="{AA1A3009-EAF0-4BA0-89AA-4A642F9364BB}" dt="2024-09-24T22:27:15.005" v="1219" actId="1035"/>
        <pc:sldMkLst>
          <pc:docMk/>
          <pc:sldMk cId="2806113455" sldId="368"/>
        </pc:sldMkLst>
        <pc:spChg chg="mod">
          <ac:chgData name="Kirsten Connell" userId="a81b780f7d8cd025" providerId="LiveId" clId="{AA1A3009-EAF0-4BA0-89AA-4A642F9364BB}" dt="2024-09-24T22:26:57.468" v="1214"/>
          <ac:spMkLst>
            <pc:docMk/>
            <pc:sldMk cId="2806113455" sldId="368"/>
            <ac:spMk id="2" creationId="{F874B01F-7C7F-734F-8171-28377159680F}"/>
          </ac:spMkLst>
        </pc:spChg>
        <pc:spChg chg="mod">
          <ac:chgData name="Kirsten Connell" userId="a81b780f7d8cd025" providerId="LiveId" clId="{AA1A3009-EAF0-4BA0-89AA-4A642F9364BB}" dt="2024-09-24T22:27:15.005" v="1219" actId="1035"/>
          <ac:spMkLst>
            <pc:docMk/>
            <pc:sldMk cId="2806113455" sldId="368"/>
            <ac:spMk id="4" creationId="{F7A299B1-5A7E-11E4-6061-6126C6D20C84}"/>
          </ac:spMkLst>
        </pc:spChg>
        <pc:picChg chg="add mod ord modCrop">
          <ac:chgData name="Kirsten Connell" userId="a81b780f7d8cd025" providerId="LiveId" clId="{AA1A3009-EAF0-4BA0-89AA-4A642F9364BB}" dt="2024-09-24T21:02:35.714" v="719" actId="167"/>
          <ac:picMkLst>
            <pc:docMk/>
            <pc:sldMk cId="2806113455" sldId="368"/>
            <ac:picMk id="5" creationId="{BF48C405-67D2-C16B-A382-19E3619818E2}"/>
          </ac:picMkLst>
        </pc:picChg>
      </pc:sldChg>
      <pc:sldChg chg="addSp modSp add mod modNotesTx">
        <pc:chgData name="Kirsten Connell" userId="a81b780f7d8cd025" providerId="LiveId" clId="{AA1A3009-EAF0-4BA0-89AA-4A642F9364BB}" dt="2024-09-26T17:38:10.841" v="1506" actId="20577"/>
        <pc:sldMkLst>
          <pc:docMk/>
          <pc:sldMk cId="3275409979" sldId="369"/>
        </pc:sldMkLst>
        <pc:spChg chg="mod">
          <ac:chgData name="Kirsten Connell" userId="a81b780f7d8cd025" providerId="LiveId" clId="{AA1A3009-EAF0-4BA0-89AA-4A642F9364BB}" dt="2024-09-26T17:38:10.841" v="1506" actId="20577"/>
          <ac:spMkLst>
            <pc:docMk/>
            <pc:sldMk cId="3275409979" sldId="369"/>
            <ac:spMk id="2" creationId="{F874B01F-7C7F-734F-8171-28377159680F}"/>
          </ac:spMkLst>
        </pc:spChg>
        <pc:spChg chg="mod">
          <ac:chgData name="Kirsten Connell" userId="a81b780f7d8cd025" providerId="LiveId" clId="{AA1A3009-EAF0-4BA0-89AA-4A642F9364BB}" dt="2024-09-24T22:01:07.037" v="1084" actId="1076"/>
          <ac:spMkLst>
            <pc:docMk/>
            <pc:sldMk cId="3275409979" sldId="369"/>
            <ac:spMk id="4" creationId="{F7A299B1-5A7E-11E4-6061-6126C6D20C84}"/>
          </ac:spMkLst>
        </pc:spChg>
        <pc:picChg chg="add mod ord modCrop">
          <ac:chgData name="Kirsten Connell" userId="a81b780f7d8cd025" providerId="LiveId" clId="{AA1A3009-EAF0-4BA0-89AA-4A642F9364BB}" dt="2024-09-11T20:18:05.574" v="699" actId="167"/>
          <ac:picMkLst>
            <pc:docMk/>
            <pc:sldMk cId="3275409979" sldId="369"/>
            <ac:picMk id="5" creationId="{A31F5587-D62B-8112-4E89-A70B1F8863D2}"/>
          </ac:picMkLst>
        </pc:picChg>
      </pc:sldChg>
      <pc:sldChg chg="addSp delSp modSp add mod modNotesTx">
        <pc:chgData name="Kirsten Connell" userId="a81b780f7d8cd025" providerId="LiveId" clId="{AA1A3009-EAF0-4BA0-89AA-4A642F9364BB}" dt="2024-09-26T17:38:18.112" v="1507" actId="20577"/>
        <pc:sldMkLst>
          <pc:docMk/>
          <pc:sldMk cId="837806724" sldId="370"/>
        </pc:sldMkLst>
        <pc:spChg chg="mod">
          <ac:chgData name="Kirsten Connell" userId="a81b780f7d8cd025" providerId="LiveId" clId="{AA1A3009-EAF0-4BA0-89AA-4A642F9364BB}" dt="2024-09-26T17:38:18.112" v="1507" actId="20577"/>
          <ac:spMkLst>
            <pc:docMk/>
            <pc:sldMk cId="837806724" sldId="370"/>
            <ac:spMk id="2" creationId="{F874B01F-7C7F-734F-8171-28377159680F}"/>
          </ac:spMkLst>
        </pc:spChg>
        <pc:spChg chg="mod">
          <ac:chgData name="Kirsten Connell" userId="a81b780f7d8cd025" providerId="LiveId" clId="{AA1A3009-EAF0-4BA0-89AA-4A642F9364BB}" dt="2024-09-11T17:03:06.193" v="545" actId="20577"/>
          <ac:spMkLst>
            <pc:docMk/>
            <pc:sldMk cId="837806724" sldId="370"/>
            <ac:spMk id="4" creationId="{F7A299B1-5A7E-11E4-6061-6126C6D20C84}"/>
          </ac:spMkLst>
        </pc:spChg>
        <pc:picChg chg="add del mod">
          <ac:chgData name="Kirsten Connell" userId="a81b780f7d8cd025" providerId="LiveId" clId="{AA1A3009-EAF0-4BA0-89AA-4A642F9364BB}" dt="2024-09-11T20:19:13.730" v="703" actId="478"/>
          <ac:picMkLst>
            <pc:docMk/>
            <pc:sldMk cId="837806724" sldId="370"/>
            <ac:picMk id="5" creationId="{C1B60495-D775-5D08-876A-A894D5D233F5}"/>
          </ac:picMkLst>
        </pc:picChg>
        <pc:picChg chg="add mod ord modCrop">
          <ac:chgData name="Kirsten Connell" userId="a81b780f7d8cd025" providerId="LiveId" clId="{AA1A3009-EAF0-4BA0-89AA-4A642F9364BB}" dt="2024-09-11T20:21:50.376" v="711" actId="167"/>
          <ac:picMkLst>
            <pc:docMk/>
            <pc:sldMk cId="837806724" sldId="370"/>
            <ac:picMk id="7" creationId="{99375755-D150-984C-1093-AA5BC2F278F1}"/>
          </ac:picMkLst>
        </pc:picChg>
      </pc:sldChg>
      <pc:sldChg chg="addSp modSp add mod modNotesTx">
        <pc:chgData name="Kirsten Connell" userId="a81b780f7d8cd025" providerId="LiveId" clId="{AA1A3009-EAF0-4BA0-89AA-4A642F9364BB}" dt="2024-09-24T22:08:17.979" v="1175" actId="1036"/>
        <pc:sldMkLst>
          <pc:docMk/>
          <pc:sldMk cId="3769834852" sldId="371"/>
        </pc:sldMkLst>
        <pc:spChg chg="mod">
          <ac:chgData name="Kirsten Connell" userId="a81b780f7d8cd025" providerId="LiveId" clId="{AA1A3009-EAF0-4BA0-89AA-4A642F9364BB}" dt="2024-09-24T22:08:17.979" v="1175" actId="1036"/>
          <ac:spMkLst>
            <pc:docMk/>
            <pc:sldMk cId="3769834852" sldId="371"/>
            <ac:spMk id="2" creationId="{F874B01F-7C7F-734F-8171-28377159680F}"/>
          </ac:spMkLst>
        </pc:spChg>
        <pc:spChg chg="mod">
          <ac:chgData name="Kirsten Connell" userId="a81b780f7d8cd025" providerId="LiveId" clId="{AA1A3009-EAF0-4BA0-89AA-4A642F9364BB}" dt="2024-09-24T22:08:17.979" v="1175" actId="1036"/>
          <ac:spMkLst>
            <pc:docMk/>
            <pc:sldMk cId="3769834852" sldId="371"/>
            <ac:spMk id="4" creationId="{F7A299B1-5A7E-11E4-6061-6126C6D20C84}"/>
          </ac:spMkLst>
        </pc:spChg>
        <pc:picChg chg="add mod ord modCrop">
          <ac:chgData name="Kirsten Connell" userId="a81b780f7d8cd025" providerId="LiveId" clId="{AA1A3009-EAF0-4BA0-89AA-4A642F9364BB}" dt="2024-09-24T22:06:40.202" v="1097" actId="167"/>
          <ac:picMkLst>
            <pc:docMk/>
            <pc:sldMk cId="3769834852" sldId="371"/>
            <ac:picMk id="5" creationId="{5C540B33-0556-FE70-18D3-3FCF1E4C264D}"/>
          </ac:picMkLst>
        </pc:picChg>
      </pc:sldChg>
      <pc:sldChg chg="modSp add mod ord">
        <pc:chgData name="Kirsten Connell" userId="a81b780f7d8cd025" providerId="LiveId" clId="{AA1A3009-EAF0-4BA0-89AA-4A642F9364BB}" dt="2024-09-11T17:06:24.187" v="595" actId="20577"/>
        <pc:sldMkLst>
          <pc:docMk/>
          <pc:sldMk cId="1387516875" sldId="372"/>
        </pc:sldMkLst>
        <pc:spChg chg="mod">
          <ac:chgData name="Kirsten Connell" userId="a81b780f7d8cd025" providerId="LiveId" clId="{AA1A3009-EAF0-4BA0-89AA-4A642F9364BB}" dt="2024-09-11T17:05:35.987" v="565" actId="20577"/>
          <ac:spMkLst>
            <pc:docMk/>
            <pc:sldMk cId="1387516875" sldId="372"/>
            <ac:spMk id="2" creationId="{950BFB7C-09E2-BA87-F0D6-A00598AC564F}"/>
          </ac:spMkLst>
        </pc:spChg>
        <pc:spChg chg="mod">
          <ac:chgData name="Kirsten Connell" userId="a81b780f7d8cd025" providerId="LiveId" clId="{AA1A3009-EAF0-4BA0-89AA-4A642F9364BB}" dt="2024-09-11T17:06:24.187" v="595" actId="20577"/>
          <ac:spMkLst>
            <pc:docMk/>
            <pc:sldMk cId="1387516875" sldId="372"/>
            <ac:spMk id="3" creationId="{3779299A-91F0-0A68-B88D-1A7FC111C41E}"/>
          </ac:spMkLst>
        </pc:spChg>
      </pc:sldChg>
      <pc:sldChg chg="modSp add mod">
        <pc:chgData name="Kirsten Connell" userId="a81b780f7d8cd025" providerId="LiveId" clId="{AA1A3009-EAF0-4BA0-89AA-4A642F9364BB}" dt="2024-09-24T21:12:15.330" v="823" actId="20577"/>
        <pc:sldMkLst>
          <pc:docMk/>
          <pc:sldMk cId="1856925727" sldId="373"/>
        </pc:sldMkLst>
        <pc:spChg chg="mod">
          <ac:chgData name="Kirsten Connell" userId="a81b780f7d8cd025" providerId="LiveId" clId="{AA1A3009-EAF0-4BA0-89AA-4A642F9364BB}" dt="2024-09-24T21:11:36.532" v="741" actId="20577"/>
          <ac:spMkLst>
            <pc:docMk/>
            <pc:sldMk cId="1856925727" sldId="373"/>
            <ac:spMk id="2" creationId="{950BFB7C-09E2-BA87-F0D6-A00598AC564F}"/>
          </ac:spMkLst>
        </pc:spChg>
        <pc:spChg chg="mod">
          <ac:chgData name="Kirsten Connell" userId="a81b780f7d8cd025" providerId="LiveId" clId="{AA1A3009-EAF0-4BA0-89AA-4A642F9364BB}" dt="2024-09-24T21:12:15.330" v="823" actId="20577"/>
          <ac:spMkLst>
            <pc:docMk/>
            <pc:sldMk cId="1856925727" sldId="373"/>
            <ac:spMk id="3" creationId="{3779299A-91F0-0A68-B88D-1A7FC111C41E}"/>
          </ac:spMkLst>
        </pc:spChg>
      </pc:sldChg>
      <pc:sldChg chg="addSp modSp add mod ord">
        <pc:chgData name="Kirsten Connell" userId="a81b780f7d8cd025" providerId="LiveId" clId="{AA1A3009-EAF0-4BA0-89AA-4A642F9364BB}" dt="2024-09-24T22:48:37.730" v="1499" actId="6549"/>
        <pc:sldMkLst>
          <pc:docMk/>
          <pc:sldMk cId="3906187871" sldId="374"/>
        </pc:sldMkLst>
        <pc:spChg chg="mod">
          <ac:chgData name="Kirsten Connell" userId="a81b780f7d8cd025" providerId="LiveId" clId="{AA1A3009-EAF0-4BA0-89AA-4A642F9364BB}" dt="2024-09-24T21:13:40.013" v="853" actId="20577"/>
          <ac:spMkLst>
            <pc:docMk/>
            <pc:sldMk cId="3906187871" sldId="374"/>
            <ac:spMk id="2" creationId="{950BFB7C-09E2-BA87-F0D6-A00598AC564F}"/>
          </ac:spMkLst>
        </pc:spChg>
        <pc:spChg chg="mod">
          <ac:chgData name="Kirsten Connell" userId="a81b780f7d8cd025" providerId="LiveId" clId="{AA1A3009-EAF0-4BA0-89AA-4A642F9364BB}" dt="2024-09-24T22:48:37.730" v="1499" actId="6549"/>
          <ac:spMkLst>
            <pc:docMk/>
            <pc:sldMk cId="3906187871" sldId="374"/>
            <ac:spMk id="3" creationId="{3779299A-91F0-0A68-B88D-1A7FC111C41E}"/>
          </ac:spMkLst>
        </pc:spChg>
        <pc:picChg chg="add mod">
          <ac:chgData name="Kirsten Connell" userId="a81b780f7d8cd025" providerId="LiveId" clId="{AA1A3009-EAF0-4BA0-89AA-4A642F9364BB}" dt="2024-09-24T22:31:44.222" v="1400" actId="1076"/>
          <ac:picMkLst>
            <pc:docMk/>
            <pc:sldMk cId="3906187871" sldId="374"/>
            <ac:picMk id="5" creationId="{7CD4AF73-F4A6-1B82-B39D-FD4B10B03CD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7F659-C7A1-432E-B872-13C5BDD4FF0A}" type="datetimeFigureOut">
              <a:rPr lang="en-US" smtClean="0"/>
              <a:t>9/26/2024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B3A877-E0FF-47AC-8882-38FC923EA7F9}" type="slidenum">
              <a:rPr lang="en-US" smtClean="0"/>
              <a:t>‹#›</a:t>
            </a:fld>
            <a:endParaRPr lang="en-US"/>
          </a:p>
        </p:txBody>
      </p:sp>
    </p:spTree>
    <p:extLst>
      <p:ext uri="{BB962C8B-B14F-4D97-AF65-F5344CB8AC3E}">
        <p14:creationId xmlns:p14="http://schemas.microsoft.com/office/powerpoint/2010/main" val="256075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3</a:t>
            </a:fld>
            <a:endParaRPr lang="en-US"/>
          </a:p>
        </p:txBody>
      </p:sp>
    </p:spTree>
    <p:extLst>
      <p:ext uri="{BB962C8B-B14F-4D97-AF65-F5344CB8AC3E}">
        <p14:creationId xmlns:p14="http://schemas.microsoft.com/office/powerpoint/2010/main" val="2326951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4</a:t>
            </a:fld>
            <a:endParaRPr lang="en-US"/>
          </a:p>
        </p:txBody>
      </p:sp>
    </p:spTree>
    <p:extLst>
      <p:ext uri="{BB962C8B-B14F-4D97-AF65-F5344CB8AC3E}">
        <p14:creationId xmlns:p14="http://schemas.microsoft.com/office/powerpoint/2010/main" val="3038016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5</a:t>
            </a:fld>
            <a:endParaRPr lang="en-US"/>
          </a:p>
        </p:txBody>
      </p:sp>
    </p:spTree>
    <p:extLst>
      <p:ext uri="{BB962C8B-B14F-4D97-AF65-F5344CB8AC3E}">
        <p14:creationId xmlns:p14="http://schemas.microsoft.com/office/powerpoint/2010/main" val="4008828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6</a:t>
            </a:fld>
            <a:endParaRPr lang="en-US"/>
          </a:p>
        </p:txBody>
      </p:sp>
    </p:spTree>
    <p:extLst>
      <p:ext uri="{BB962C8B-B14F-4D97-AF65-F5344CB8AC3E}">
        <p14:creationId xmlns:p14="http://schemas.microsoft.com/office/powerpoint/2010/main" val="3288692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7</a:t>
            </a:fld>
            <a:endParaRPr lang="en-US"/>
          </a:p>
        </p:txBody>
      </p:sp>
    </p:spTree>
    <p:extLst>
      <p:ext uri="{BB962C8B-B14F-4D97-AF65-F5344CB8AC3E}">
        <p14:creationId xmlns:p14="http://schemas.microsoft.com/office/powerpoint/2010/main" val="1139248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8</a:t>
            </a:fld>
            <a:endParaRPr lang="en-US"/>
          </a:p>
        </p:txBody>
      </p:sp>
    </p:spTree>
    <p:extLst>
      <p:ext uri="{BB962C8B-B14F-4D97-AF65-F5344CB8AC3E}">
        <p14:creationId xmlns:p14="http://schemas.microsoft.com/office/powerpoint/2010/main" val="3470926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10</a:t>
            </a:fld>
            <a:endParaRPr lang="en-US"/>
          </a:p>
        </p:txBody>
      </p:sp>
    </p:spTree>
    <p:extLst>
      <p:ext uri="{BB962C8B-B14F-4D97-AF65-F5344CB8AC3E}">
        <p14:creationId xmlns:p14="http://schemas.microsoft.com/office/powerpoint/2010/main" val="126802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11</a:t>
            </a:fld>
            <a:endParaRPr lang="en-US"/>
          </a:p>
        </p:txBody>
      </p:sp>
    </p:spTree>
    <p:extLst>
      <p:ext uri="{BB962C8B-B14F-4D97-AF65-F5344CB8AC3E}">
        <p14:creationId xmlns:p14="http://schemas.microsoft.com/office/powerpoint/2010/main" val="4057924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13</a:t>
            </a:fld>
            <a:endParaRPr lang="en-US"/>
          </a:p>
        </p:txBody>
      </p:sp>
    </p:spTree>
    <p:extLst>
      <p:ext uri="{BB962C8B-B14F-4D97-AF65-F5344CB8AC3E}">
        <p14:creationId xmlns:p14="http://schemas.microsoft.com/office/powerpoint/2010/main" val="487847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14</a:t>
            </a:fld>
            <a:endParaRPr lang="en-US"/>
          </a:p>
        </p:txBody>
      </p:sp>
    </p:spTree>
    <p:extLst>
      <p:ext uri="{BB962C8B-B14F-4D97-AF65-F5344CB8AC3E}">
        <p14:creationId xmlns:p14="http://schemas.microsoft.com/office/powerpoint/2010/main" val="2756628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15</a:t>
            </a:fld>
            <a:endParaRPr lang="en-US"/>
          </a:p>
        </p:txBody>
      </p:sp>
    </p:spTree>
    <p:extLst>
      <p:ext uri="{BB962C8B-B14F-4D97-AF65-F5344CB8AC3E}">
        <p14:creationId xmlns:p14="http://schemas.microsoft.com/office/powerpoint/2010/main" val="3721438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BBFE-1CCA-AA25-35EF-4A93CB3F0B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01C1B5-D811-5F41-6630-94D4C9A290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D18191-DD14-89AD-1D47-E1A5AC440E6B}"/>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5" name="Footer Placeholder 4">
            <a:extLst>
              <a:ext uri="{FF2B5EF4-FFF2-40B4-BE49-F238E27FC236}">
                <a16:creationId xmlns:a16="http://schemas.microsoft.com/office/drawing/2014/main" id="{A486633C-EAA7-88CF-D669-C50051CCE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48003-D675-DAFA-8706-8ED2451269E1}"/>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277174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0DC68-B5AD-64F6-10A6-F39D7D469B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CFFD91-B488-0E85-B435-450D391F13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210DE-8944-5E36-B4BE-DB78493F9313}"/>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5" name="Footer Placeholder 4">
            <a:extLst>
              <a:ext uri="{FF2B5EF4-FFF2-40B4-BE49-F238E27FC236}">
                <a16:creationId xmlns:a16="http://schemas.microsoft.com/office/drawing/2014/main" id="{3C8B5925-16F0-09F8-BE25-F3973451FD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75E21-82FD-963E-4821-D75E408A32F8}"/>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609966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7CF7A-1815-9EF9-18C5-3C5B11F9A8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CDBED5-D466-8B89-2430-F3B76BEF84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B04B19-765F-78C4-A354-57C83B6F188D}"/>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5" name="Footer Placeholder 4">
            <a:extLst>
              <a:ext uri="{FF2B5EF4-FFF2-40B4-BE49-F238E27FC236}">
                <a16:creationId xmlns:a16="http://schemas.microsoft.com/office/drawing/2014/main" id="{5788675E-6B41-A692-9278-875FBFEA6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1F1AB8-042F-3C17-AC7A-13E25ED738A5}"/>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2413359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151E2-04B0-C253-8954-E2FFE47331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EF95DB-2498-8C04-49F8-F0A4A1DE9F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AA3A43-F31D-0624-B044-ED331D8506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3889AC-A32E-BC68-C0E8-B80DD9332D98}"/>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6" name="Footer Placeholder 5">
            <a:extLst>
              <a:ext uri="{FF2B5EF4-FFF2-40B4-BE49-F238E27FC236}">
                <a16:creationId xmlns:a16="http://schemas.microsoft.com/office/drawing/2014/main" id="{7E703D4A-1F9D-0C58-E4AA-68FA809194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74721F-DB12-C43C-09F0-E45EF12F29B8}"/>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027338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4D76A-71DD-4FF2-D1FC-26B87D7C5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BB992C-04EE-3A5D-44BF-4E3FE86BA6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060466-8C97-3FFE-D4F9-96535561BF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4DDA45-90D2-94A7-A176-CAA9BD21E6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4F1ADB-4E2A-D999-CEC4-4B80F1BB81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8DE993-EAF8-D1A3-D663-3198350B089C}"/>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8" name="Footer Placeholder 7">
            <a:extLst>
              <a:ext uri="{FF2B5EF4-FFF2-40B4-BE49-F238E27FC236}">
                <a16:creationId xmlns:a16="http://schemas.microsoft.com/office/drawing/2014/main" id="{2CCD48C0-6FC0-0D85-15C4-ABA95AB3EB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6736B1-8AC9-ADB9-4E77-20272234F37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700350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CF4DE-ACEF-8CDA-F235-BB5C768336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979057-CB87-AEE2-5D77-3ED5D6C2608E}"/>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4" name="Footer Placeholder 3">
            <a:extLst>
              <a:ext uri="{FF2B5EF4-FFF2-40B4-BE49-F238E27FC236}">
                <a16:creationId xmlns:a16="http://schemas.microsoft.com/office/drawing/2014/main" id="{D7A8BCE2-80AD-2930-F17D-2171AAF8E7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C3094E-68C4-3C6E-6E59-AFD760029B74}"/>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99936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6A31B1-DF0F-921F-923C-3A0AA094D302}"/>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3" name="Footer Placeholder 2">
            <a:extLst>
              <a:ext uri="{FF2B5EF4-FFF2-40B4-BE49-F238E27FC236}">
                <a16:creationId xmlns:a16="http://schemas.microsoft.com/office/drawing/2014/main" id="{E606C439-4D6E-6D6D-5384-C149A4A7E5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1140CE-8334-5737-D06A-8149238881F5}"/>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800825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742B4-03DA-3FB1-246D-3D79D5B9BE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C8BBF4-0536-8DF5-73BF-741665434B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42378B-2C74-76F2-7A40-2F8AE3C64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4F1345-4812-EBB7-7E6A-B373410B7C10}"/>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6" name="Footer Placeholder 5">
            <a:extLst>
              <a:ext uri="{FF2B5EF4-FFF2-40B4-BE49-F238E27FC236}">
                <a16:creationId xmlns:a16="http://schemas.microsoft.com/office/drawing/2014/main" id="{F21D00C2-6165-A1B6-64F9-1E6CE3DE67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25F6C-A834-2B2D-8B42-604B10D8DE4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713843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0B41-BED7-F549-C654-771D223DC8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8E8744-204E-2594-06F6-F2DE2F1FD8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835517-742E-EE00-465D-745F1EA314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20290-020B-3DB3-AC18-97BE6B2C4B76}"/>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6" name="Footer Placeholder 5">
            <a:extLst>
              <a:ext uri="{FF2B5EF4-FFF2-40B4-BE49-F238E27FC236}">
                <a16:creationId xmlns:a16="http://schemas.microsoft.com/office/drawing/2014/main" id="{26CD8035-733D-E403-D668-EECC80719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90B861-2E33-2478-AE5E-32B87F232FAD}"/>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603831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1DB8E-1BBE-FB02-B972-5CD9941087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8EDE65-732F-707E-BFE4-76DDD07DFA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5208A0-5F1F-128F-6055-060AA984CBD7}"/>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5" name="Footer Placeholder 4">
            <a:extLst>
              <a:ext uri="{FF2B5EF4-FFF2-40B4-BE49-F238E27FC236}">
                <a16:creationId xmlns:a16="http://schemas.microsoft.com/office/drawing/2014/main" id="{575778D7-02AF-DC4C-1DB5-A19A108BF5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EFC66-9D66-E5EC-D599-338816361A84}"/>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103304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235277-7AE9-257C-9BA9-D11A463316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41D57C-E47B-3764-88B7-F6CA18C336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53678-B1ED-BA8D-90E1-190D0294D90D}"/>
              </a:ext>
            </a:extLst>
          </p:cNvPr>
          <p:cNvSpPr>
            <a:spLocks noGrp="1"/>
          </p:cNvSpPr>
          <p:nvPr>
            <p:ph type="dt" sz="half" idx="10"/>
          </p:nvPr>
        </p:nvSpPr>
        <p:spPr/>
        <p:txBody>
          <a:bodyPr/>
          <a:lstStyle/>
          <a:p>
            <a:fld id="{CAA59286-B79E-4DFD-B1C6-06B4D390DBB2}" type="datetimeFigureOut">
              <a:rPr lang="en-US" smtClean="0"/>
              <a:t>9/26/2024</a:t>
            </a:fld>
            <a:endParaRPr lang="en-US"/>
          </a:p>
        </p:txBody>
      </p:sp>
      <p:sp>
        <p:nvSpPr>
          <p:cNvPr id="5" name="Footer Placeholder 4">
            <a:extLst>
              <a:ext uri="{FF2B5EF4-FFF2-40B4-BE49-F238E27FC236}">
                <a16:creationId xmlns:a16="http://schemas.microsoft.com/office/drawing/2014/main" id="{09A92579-2D38-3027-5837-96AB182E73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5D856-072D-BD01-6733-55A5E5FDC87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421212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456B9A-B7A6-2FD0-9229-66345A4F89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7C89F1-8016-DBB0-256D-B002FEE5A9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0DCC0-555E-FA00-DB3B-338E1E6A09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59286-B79E-4DFD-B1C6-06B4D390DBB2}" type="datetimeFigureOut">
              <a:rPr lang="en-US" smtClean="0"/>
              <a:t>9/26/2024</a:t>
            </a:fld>
            <a:endParaRPr lang="en-US"/>
          </a:p>
        </p:txBody>
      </p:sp>
      <p:sp>
        <p:nvSpPr>
          <p:cNvPr id="5" name="Footer Placeholder 4">
            <a:extLst>
              <a:ext uri="{FF2B5EF4-FFF2-40B4-BE49-F238E27FC236}">
                <a16:creationId xmlns:a16="http://schemas.microsoft.com/office/drawing/2014/main" id="{081F6157-4BBB-612C-625E-BE1CB4CBD7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1B0DB6-499F-13E1-08D4-B519D43D7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ADB2F5-EC84-488F-A75B-3861E410D432}" type="slidenum">
              <a:rPr lang="en-US" smtClean="0"/>
              <a:t>‹#›</a:t>
            </a:fld>
            <a:endParaRPr lang="en-US"/>
          </a:p>
        </p:txBody>
      </p:sp>
    </p:spTree>
    <p:extLst>
      <p:ext uri="{BB962C8B-B14F-4D97-AF65-F5344CB8AC3E}">
        <p14:creationId xmlns:p14="http://schemas.microsoft.com/office/powerpoint/2010/main" val="2441835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ourageousthird.org/prayer/#music"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courageousthird.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unset over a city&#10;&#10;Description automatically generated">
            <a:extLst>
              <a:ext uri="{FF2B5EF4-FFF2-40B4-BE49-F238E27FC236}">
                <a16:creationId xmlns:a16="http://schemas.microsoft.com/office/drawing/2014/main" id="{7A9B6D9C-A1E1-9E9E-F865-4B8A9685A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7BA138D-A51C-5372-1013-16240C02D664}"/>
              </a:ext>
            </a:extLst>
          </p:cNvPr>
          <p:cNvSpPr txBox="1"/>
          <p:nvPr/>
        </p:nvSpPr>
        <p:spPr>
          <a:xfrm>
            <a:off x="416054" y="341032"/>
            <a:ext cx="8714290"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t>
            </a:r>
            <a:r>
              <a:rPr kumimoji="0" lang="en-US" sz="3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Welcome to Marketplace Prayer!</a:t>
            </a:r>
          </a:p>
        </p:txBody>
      </p:sp>
      <p:sp>
        <p:nvSpPr>
          <p:cNvPr id="4" name="TextBox 3">
            <a:extLst>
              <a:ext uri="{FF2B5EF4-FFF2-40B4-BE49-F238E27FC236}">
                <a16:creationId xmlns:a16="http://schemas.microsoft.com/office/drawing/2014/main" id="{3523E48C-8DE7-A0B0-B1EB-AD1A2A87C2BD}"/>
              </a:ext>
            </a:extLst>
          </p:cNvPr>
          <p:cNvSpPr txBox="1"/>
          <p:nvPr/>
        </p:nvSpPr>
        <p:spPr>
          <a:xfrm>
            <a:off x="332587" y="2869763"/>
            <a:ext cx="6326129"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PLEASE…</a:t>
            </a:r>
          </a:p>
          <a:p>
            <a:pPr marL="230188" marR="0" lvl="0" indent="-2301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No politics</a:t>
            </a:r>
          </a:p>
          <a:p>
            <a:pPr marL="230188" marR="0" lvl="0" indent="-2301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Respect differences in Christian beliefs/traditions</a:t>
            </a:r>
          </a:p>
          <a:p>
            <a:pPr marL="230188" marR="0" lvl="0" indent="-2301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Pray bold, audacious prayers! Our God is </a:t>
            </a:r>
            <a:r>
              <a:rPr kumimoji="0" lang="en-US"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BIG</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 and He desires to change the world with His </a:t>
            </a:r>
            <a:r>
              <a:rPr kumimoji="0" lang="en-US" sz="2000" b="1" i="1"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LOVE!</a:t>
            </a:r>
            <a:r>
              <a:rPr kumimoji="0" lang="en-US" sz="2000" b="0"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 </a:t>
            </a:r>
          </a:p>
        </p:txBody>
      </p:sp>
      <p:sp>
        <p:nvSpPr>
          <p:cNvPr id="6" name="TextBox 5">
            <a:extLst>
              <a:ext uri="{FF2B5EF4-FFF2-40B4-BE49-F238E27FC236}">
                <a16:creationId xmlns:a16="http://schemas.microsoft.com/office/drawing/2014/main" id="{13EB967A-5EB6-6E35-067A-B722EB3E619A}"/>
              </a:ext>
            </a:extLst>
          </p:cNvPr>
          <p:cNvSpPr txBox="1"/>
          <p:nvPr/>
        </p:nvSpPr>
        <p:spPr>
          <a:xfrm>
            <a:off x="416054" y="4903514"/>
            <a:ext cx="11307695"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COURAGEOUS</a:t>
            </a:r>
            <a:br>
              <a:rPr kumimoji="0" lang="en-US" sz="2400" b="1"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br>
            <a:r>
              <a:rPr kumimoji="0" lang="en-US" sz="2000" b="0"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t>Action in spite of fear</a:t>
            </a:r>
            <a:endParaRPr kumimoji="0" lang="en-US" sz="2400" b="0" i="1"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THIRD</a:t>
            </a:r>
            <a:br>
              <a:rPr kumimoji="0" lang="en-US" sz="2400" b="1"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br>
            <a:r>
              <a:rPr kumimoji="0" lang="en-US" sz="2000" b="0"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t>God first, Others second, I am </a:t>
            </a:r>
            <a:r>
              <a:rPr kumimoji="0" lang="en-US" sz="2000" b="1"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t>third</a:t>
            </a:r>
            <a:endParaRPr kumimoji="0" lang="en-US" sz="2400" b="1" i="1"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pic>
        <p:nvPicPr>
          <p:cNvPr id="8" name="Picture 7">
            <a:extLst>
              <a:ext uri="{FF2B5EF4-FFF2-40B4-BE49-F238E27FC236}">
                <a16:creationId xmlns:a16="http://schemas.microsoft.com/office/drawing/2014/main" id="{DDF644D9-E419-9C3C-2AEE-63B16C66A2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70224" y="81216"/>
            <a:ext cx="3358836" cy="1173524"/>
          </a:xfrm>
          <a:prstGeom prst="rect">
            <a:avLst/>
          </a:prstGeom>
        </p:spPr>
      </p:pic>
      <p:sp>
        <p:nvSpPr>
          <p:cNvPr id="7" name="TextBox 6">
            <a:extLst>
              <a:ext uri="{FF2B5EF4-FFF2-40B4-BE49-F238E27FC236}">
                <a16:creationId xmlns:a16="http://schemas.microsoft.com/office/drawing/2014/main" id="{A1A983C1-77DD-6F53-9EE3-102DD518A0C1}"/>
              </a:ext>
            </a:extLst>
          </p:cNvPr>
          <p:cNvSpPr txBox="1"/>
          <p:nvPr/>
        </p:nvSpPr>
        <p:spPr>
          <a:xfrm>
            <a:off x="7255462" y="2869763"/>
            <a:ext cx="5264656"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Georgia" panose="02040502050405020303" pitchFamily="18" charset="0"/>
                <a:ea typeface="+mn-ea"/>
                <a:cs typeface="+mn-cs"/>
              </a:rPr>
              <a:t>AGENDA: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hlinkClick r:id="rId4">
                  <a:extLst>
                    <a:ext uri="{A12FA001-AC4F-418D-AE19-62706E023703}">
                      <ahyp:hlinkClr xmlns:ahyp="http://schemas.microsoft.com/office/drawing/2018/hyperlinkcolor" val="tx"/>
                    </a:ext>
                  </a:extLst>
                </a:hlinkClick>
              </a:rPr>
              <a:t>Worship Music </a:t>
            </a: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(3-5 min)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Bible Verse/Praise (3-5 min)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Listen to God/Quiet Time (1-2 min)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Pray for Marketplace (~15min)</a:t>
            </a:r>
          </a:p>
        </p:txBody>
      </p:sp>
      <p:sp>
        <p:nvSpPr>
          <p:cNvPr id="11" name="TextBox 10">
            <a:extLst>
              <a:ext uri="{FF2B5EF4-FFF2-40B4-BE49-F238E27FC236}">
                <a16:creationId xmlns:a16="http://schemas.microsoft.com/office/drawing/2014/main" id="{A2C7613D-EC14-9ACF-7ED6-EB37F89A79E1}"/>
              </a:ext>
            </a:extLst>
          </p:cNvPr>
          <p:cNvSpPr txBox="1"/>
          <p:nvPr/>
        </p:nvSpPr>
        <p:spPr>
          <a:xfrm>
            <a:off x="3163875" y="6452934"/>
            <a:ext cx="902589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Jerusalem, sunrise over the Mount of Olives at spire of the “Church of the Ascension” June 2023</a:t>
            </a:r>
          </a:p>
        </p:txBody>
      </p:sp>
      <p:sp>
        <p:nvSpPr>
          <p:cNvPr id="12" name="TextBox 11">
            <a:extLst>
              <a:ext uri="{FF2B5EF4-FFF2-40B4-BE49-F238E27FC236}">
                <a16:creationId xmlns:a16="http://schemas.microsoft.com/office/drawing/2014/main" id="{FCC42E8D-A221-4BC8-C0CE-EE72A0A01EC1}"/>
              </a:ext>
            </a:extLst>
          </p:cNvPr>
          <p:cNvSpPr txBox="1"/>
          <p:nvPr/>
        </p:nvSpPr>
        <p:spPr>
          <a:xfrm>
            <a:off x="1084741" y="1100770"/>
            <a:ext cx="675513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Our focus is on the marketplace and people at work</a:t>
            </a:r>
          </a:p>
        </p:txBody>
      </p:sp>
    </p:spTree>
    <p:extLst>
      <p:ext uri="{BB962C8B-B14F-4D97-AF65-F5344CB8AC3E}">
        <p14:creationId xmlns:p14="http://schemas.microsoft.com/office/powerpoint/2010/main" val="2207580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BFB7C-09E2-BA87-F0D6-A00598AC564F}"/>
              </a:ext>
            </a:extLst>
          </p:cNvPr>
          <p:cNvSpPr>
            <a:spLocks noGrp="1"/>
          </p:cNvSpPr>
          <p:nvPr>
            <p:ph type="title"/>
          </p:nvPr>
        </p:nvSpPr>
        <p:spPr/>
        <p:txBody>
          <a:bodyPr/>
          <a:lstStyle/>
          <a:p>
            <a:r>
              <a:rPr lang="en-US" dirty="0"/>
              <a:t>Q4 Prayer Schedule</a:t>
            </a:r>
          </a:p>
        </p:txBody>
      </p:sp>
      <p:sp>
        <p:nvSpPr>
          <p:cNvPr id="3" name="Content Placeholder 2">
            <a:extLst>
              <a:ext uri="{FF2B5EF4-FFF2-40B4-BE49-F238E27FC236}">
                <a16:creationId xmlns:a16="http://schemas.microsoft.com/office/drawing/2014/main" id="{3779299A-91F0-0A68-B88D-1A7FC111C41E}"/>
              </a:ext>
            </a:extLst>
          </p:cNvPr>
          <p:cNvSpPr>
            <a:spLocks noGrp="1"/>
          </p:cNvSpPr>
          <p:nvPr>
            <p:ph idx="1"/>
          </p:nvPr>
        </p:nvSpPr>
        <p:spPr/>
        <p:txBody>
          <a:bodyPr/>
          <a:lstStyle/>
          <a:p>
            <a:pPr marL="0" indent="0">
              <a:buNone/>
            </a:pPr>
            <a:r>
              <a:rPr lang="en-US" dirty="0"/>
              <a:t>Due to various holidays in the U.S. during Q4, below are the days all prayer meetings will be canceled:</a:t>
            </a:r>
          </a:p>
          <a:p>
            <a:pPr marL="0" indent="0">
              <a:buNone/>
            </a:pPr>
            <a:endParaRPr lang="en-US" dirty="0"/>
          </a:p>
          <a:p>
            <a:pPr marL="0" indent="0">
              <a:buNone/>
            </a:pPr>
            <a:r>
              <a:rPr lang="en-US" dirty="0"/>
              <a:t>Monday, Nov. 11 (Veterans Day)</a:t>
            </a:r>
          </a:p>
          <a:p>
            <a:pPr marL="0" indent="0">
              <a:buNone/>
            </a:pPr>
            <a:r>
              <a:rPr lang="en-US" dirty="0"/>
              <a:t>Nov. 25 – 29 (Thanksgiving week)</a:t>
            </a:r>
          </a:p>
          <a:p>
            <a:pPr marL="0" indent="0">
              <a:buNone/>
            </a:pPr>
            <a:r>
              <a:rPr lang="en-US" dirty="0"/>
              <a:t>December 23 – Jan. 10 (Christmas and New Years break)</a:t>
            </a:r>
          </a:p>
          <a:p>
            <a:pPr marL="0" indent="0">
              <a:buNone/>
            </a:pPr>
            <a:endParaRPr lang="en-US" dirty="0"/>
          </a:p>
          <a:p>
            <a:pPr marL="0" indent="0">
              <a:buNone/>
            </a:pPr>
            <a:r>
              <a:rPr lang="en-US" dirty="0"/>
              <a:t>Q1 Prayer Meetings will resume starting January 13</a:t>
            </a:r>
            <a:r>
              <a:rPr lang="en-US" baseline="30000" dirty="0"/>
              <a:t>th</a:t>
            </a:r>
            <a:r>
              <a:rPr lang="en-US" dirty="0"/>
              <a:t>.</a:t>
            </a:r>
          </a:p>
        </p:txBody>
      </p:sp>
    </p:spTree>
    <p:extLst>
      <p:ext uri="{BB962C8B-B14F-4D97-AF65-F5344CB8AC3E}">
        <p14:creationId xmlns:p14="http://schemas.microsoft.com/office/powerpoint/2010/main" val="185166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iver flowing through a forest&#10;&#10;Description automatically generated">
            <a:extLst>
              <a:ext uri="{FF2B5EF4-FFF2-40B4-BE49-F238E27FC236}">
                <a16:creationId xmlns:a16="http://schemas.microsoft.com/office/drawing/2014/main" id="{64B7A9B7-90E9-35E6-BF62-FAF4ABFDD0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0"/>
            <a:ext cx="12192000" cy="7620000"/>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107278" y="4955485"/>
            <a:ext cx="9833137" cy="1610697"/>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Ephesians 5:1-2</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Follow God’s example, therefore, as dearly loved children and walk in the way of love, just as Christ loved us and gave himself up for us as a fragrant offering and sacrifice to God.</a:t>
            </a: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8926830" y="6089574"/>
            <a:ext cx="2120501" cy="307777"/>
          </a:xfrm>
          <a:prstGeom prst="rect">
            <a:avLst/>
          </a:prstGeom>
          <a:noFill/>
          <a:ln>
            <a:noFill/>
          </a:ln>
        </p:spPr>
        <p:txBody>
          <a:bodyPr wrap="square" rtlCol="0">
            <a:spAutoFit/>
          </a:bodyPr>
          <a:lstStyle/>
          <a:p>
            <a:r>
              <a:rPr lang="en-US" sz="1400" dirty="0">
                <a:latin typeface="Georgia" panose="02040502050405020303" pitchFamily="18" charset="0"/>
              </a:rPr>
              <a:t>Week of September 30 </a:t>
            </a:r>
          </a:p>
        </p:txBody>
      </p:sp>
    </p:spTree>
    <p:extLst>
      <p:ext uri="{BB962C8B-B14F-4D97-AF65-F5344CB8AC3E}">
        <p14:creationId xmlns:p14="http://schemas.microsoft.com/office/powerpoint/2010/main" val="90287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orest with yellow and green trees and snow covered mountains&#10;&#10;Description automatically generated">
            <a:extLst>
              <a:ext uri="{FF2B5EF4-FFF2-40B4-BE49-F238E27FC236}">
                <a16:creationId xmlns:a16="http://schemas.microsoft.com/office/drawing/2014/main" id="{0DB534BF-FB04-5C3A-0B09-5F3B645AD9FB}"/>
              </a:ext>
            </a:extLst>
          </p:cNvPr>
          <p:cNvPicPr>
            <a:picLocks noChangeAspect="1"/>
          </p:cNvPicPr>
          <p:nvPr/>
        </p:nvPicPr>
        <p:blipFill>
          <a:blip r:embed="rId3">
            <a:extLst>
              <a:ext uri="{28A0092B-C50C-407E-A947-70E740481C1C}">
                <a14:useLocalDpi xmlns:a14="http://schemas.microsoft.com/office/drawing/2010/main" val="0"/>
              </a:ext>
            </a:extLst>
          </a:blip>
          <a:srcRect t="2750" b="12875"/>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107278" y="4955485"/>
            <a:ext cx="9833137" cy="1302921"/>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2 Thessalonians 3:16</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Now may the Lord of peace himself give you peace at all times and in every way.</a:t>
            </a:r>
            <a:br>
              <a:rPr lang="en-US" sz="2000" kern="100" dirty="0">
                <a:effectLst/>
                <a:latin typeface="Georgia" panose="02040502050405020303" pitchFamily="18" charset="0"/>
                <a:ea typeface="Aptos" panose="020B0004020202020204" pitchFamily="34" charset="0"/>
                <a:cs typeface="Times New Roman" panose="02020603050405020304" pitchFamily="18" charset="0"/>
              </a:rPr>
            </a:br>
            <a:r>
              <a:rPr lang="en-US" sz="2000" kern="100" dirty="0">
                <a:effectLst/>
                <a:latin typeface="Georgia" panose="02040502050405020303" pitchFamily="18" charset="0"/>
                <a:ea typeface="Aptos" panose="020B0004020202020204" pitchFamily="34" charset="0"/>
                <a:cs typeface="Times New Roman" panose="02020603050405020304" pitchFamily="18" charset="0"/>
              </a:rPr>
              <a:t>The Lord be with all of you.</a:t>
            </a: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9212580" y="5950629"/>
            <a:ext cx="1727835" cy="307777"/>
          </a:xfrm>
          <a:prstGeom prst="rect">
            <a:avLst/>
          </a:prstGeom>
          <a:noFill/>
          <a:ln>
            <a:noFill/>
          </a:ln>
        </p:spPr>
        <p:txBody>
          <a:bodyPr wrap="square" rtlCol="0">
            <a:spAutoFit/>
          </a:bodyPr>
          <a:lstStyle/>
          <a:p>
            <a:r>
              <a:rPr lang="en-US" sz="1400" dirty="0">
                <a:latin typeface="Georgia" panose="02040502050405020303" pitchFamily="18" charset="0"/>
              </a:rPr>
              <a:t>Week of October 7</a:t>
            </a:r>
          </a:p>
        </p:txBody>
      </p:sp>
    </p:spTree>
    <p:extLst>
      <p:ext uri="{BB962C8B-B14F-4D97-AF65-F5344CB8AC3E}">
        <p14:creationId xmlns:p14="http://schemas.microsoft.com/office/powerpoint/2010/main" val="177371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row of trees with red leaves&#10;&#10;Description automatically generated">
            <a:extLst>
              <a:ext uri="{FF2B5EF4-FFF2-40B4-BE49-F238E27FC236}">
                <a16:creationId xmlns:a16="http://schemas.microsoft.com/office/drawing/2014/main" id="{DB2A4030-7431-5745-8FAE-939AE0733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107278" y="4955485"/>
            <a:ext cx="9833137" cy="1487587"/>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Romans 15:13</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May the God of hope fill you with all joy and peace as you trust in him, so that you may overflow with hope by the power of the Holy Spirit.</a:t>
            </a:r>
            <a:endParaRPr lang="en-US" sz="2000" b="1"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9201150" y="6080760"/>
            <a:ext cx="1777601" cy="307777"/>
          </a:xfrm>
          <a:prstGeom prst="rect">
            <a:avLst/>
          </a:prstGeom>
          <a:noFill/>
          <a:ln>
            <a:noFill/>
          </a:ln>
        </p:spPr>
        <p:txBody>
          <a:bodyPr wrap="square" rtlCol="0">
            <a:spAutoFit/>
          </a:bodyPr>
          <a:lstStyle/>
          <a:p>
            <a:r>
              <a:rPr lang="en-US" sz="1400" dirty="0">
                <a:latin typeface="Georgia" panose="02040502050405020303" pitchFamily="18" charset="0"/>
              </a:rPr>
              <a:t>Week of October 14</a:t>
            </a:r>
          </a:p>
        </p:txBody>
      </p:sp>
    </p:spTree>
    <p:extLst>
      <p:ext uri="{BB962C8B-B14F-4D97-AF65-F5344CB8AC3E}">
        <p14:creationId xmlns:p14="http://schemas.microsoft.com/office/powerpoint/2010/main" val="3974216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ve with a view of the ocean and the sun setting&#10;&#10;Description automatically generated">
            <a:extLst>
              <a:ext uri="{FF2B5EF4-FFF2-40B4-BE49-F238E27FC236}">
                <a16:creationId xmlns:a16="http://schemas.microsoft.com/office/drawing/2014/main" id="{BFE15D86-AC29-6CEF-01C8-2738F497C7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458700" cy="6852285"/>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107278" y="4955485"/>
            <a:ext cx="9833137" cy="995144"/>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Psalm 51:10</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Create in me a pure heart, O God, and renew a steadfast spirit within me.</a:t>
            </a: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9170316" y="4978345"/>
            <a:ext cx="1709021" cy="316591"/>
          </a:xfrm>
          <a:prstGeom prst="rect">
            <a:avLst/>
          </a:prstGeom>
          <a:noFill/>
          <a:ln>
            <a:noFill/>
          </a:ln>
        </p:spPr>
        <p:txBody>
          <a:bodyPr wrap="square" rtlCol="0">
            <a:spAutoFit/>
          </a:bodyPr>
          <a:lstStyle/>
          <a:p>
            <a:r>
              <a:rPr lang="en-US" sz="1400" dirty="0">
                <a:latin typeface="Georgia" panose="02040502050405020303" pitchFamily="18" charset="0"/>
              </a:rPr>
              <a:t>Week of October 21</a:t>
            </a:r>
          </a:p>
        </p:txBody>
      </p:sp>
    </p:spTree>
    <p:extLst>
      <p:ext uri="{BB962C8B-B14F-4D97-AF65-F5344CB8AC3E}">
        <p14:creationId xmlns:p14="http://schemas.microsoft.com/office/powerpoint/2010/main" val="170753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oad with trees and leaves on it&#10;&#10;Description automatically generated">
            <a:extLst>
              <a:ext uri="{FF2B5EF4-FFF2-40B4-BE49-F238E27FC236}">
                <a16:creationId xmlns:a16="http://schemas.microsoft.com/office/drawing/2014/main" id="{A33CA515-7408-08AE-C7A5-B96144C12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107278" y="4955485"/>
            <a:ext cx="9833137" cy="1610697"/>
          </a:xfrm>
          <a:prstGeom prst="rect">
            <a:avLst/>
          </a:prstGeom>
          <a:solidFill>
            <a:srgbClr val="FFFFFF">
              <a:alpha val="74902"/>
            </a:srgb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Isaiah 26:2-4</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Open the gates that the righteous nation may enter, the nation that keeps faith. You will keep in perfect peace those whose minds are steadfast, because they trust in you. Trust in the Lord forever, for the Lord, the Lord himself, is the Rock eternal.</a:t>
            </a: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9166860" y="4978345"/>
            <a:ext cx="1869041" cy="307777"/>
          </a:xfrm>
          <a:prstGeom prst="rect">
            <a:avLst/>
          </a:prstGeom>
          <a:noFill/>
          <a:ln>
            <a:noFill/>
          </a:ln>
        </p:spPr>
        <p:txBody>
          <a:bodyPr wrap="square" rtlCol="0">
            <a:spAutoFit/>
          </a:bodyPr>
          <a:lstStyle/>
          <a:p>
            <a:r>
              <a:rPr lang="en-US" sz="1400" dirty="0">
                <a:latin typeface="Georgia" panose="02040502050405020303" pitchFamily="18" charset="0"/>
              </a:rPr>
              <a:t>Week of October 28</a:t>
            </a:r>
          </a:p>
        </p:txBody>
      </p:sp>
    </p:spTree>
    <p:extLst>
      <p:ext uri="{BB962C8B-B14F-4D97-AF65-F5344CB8AC3E}">
        <p14:creationId xmlns:p14="http://schemas.microsoft.com/office/powerpoint/2010/main" val="76330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lighthouse in the water&#10;&#10;Description automatically generated">
            <a:extLst>
              <a:ext uri="{FF2B5EF4-FFF2-40B4-BE49-F238E27FC236}">
                <a16:creationId xmlns:a16="http://schemas.microsoft.com/office/drawing/2014/main" id="{39B0EBAB-31F9-1573-8498-2C7AE0023841}"/>
              </a:ext>
            </a:extLst>
          </p:cNvPr>
          <p:cNvPicPr>
            <a:picLocks noChangeAspect="1"/>
          </p:cNvPicPr>
          <p:nvPr/>
        </p:nvPicPr>
        <p:blipFill>
          <a:blip r:embed="rId3">
            <a:extLst>
              <a:ext uri="{28A0092B-C50C-407E-A947-70E740481C1C}">
                <a14:useLocalDpi xmlns:a14="http://schemas.microsoft.com/office/drawing/2010/main" val="0"/>
              </a:ext>
            </a:extLst>
          </a:blip>
          <a:srcRect t="5592" b="8366"/>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107278" y="4955485"/>
            <a:ext cx="9833137" cy="1610697"/>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Matthew 11:28-30</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“Come to me, all you who are weary and burdened, and I will give you rest. Take my yoke upon you and learn from me, for I am gentle and humble in heart, and you will find rest for your souls. For my yoke is easy and my burden is light.”</a:t>
            </a: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9112811" y="6216136"/>
            <a:ext cx="1914761" cy="307777"/>
          </a:xfrm>
          <a:prstGeom prst="rect">
            <a:avLst/>
          </a:prstGeom>
          <a:noFill/>
          <a:ln>
            <a:noFill/>
          </a:ln>
        </p:spPr>
        <p:txBody>
          <a:bodyPr wrap="square" rtlCol="0">
            <a:spAutoFit/>
          </a:bodyPr>
          <a:lstStyle/>
          <a:p>
            <a:r>
              <a:rPr lang="en-US" sz="1400" dirty="0">
                <a:latin typeface="Georgia" panose="02040502050405020303" pitchFamily="18" charset="0"/>
              </a:rPr>
              <a:t>Week of November 4</a:t>
            </a:r>
          </a:p>
        </p:txBody>
      </p:sp>
    </p:spTree>
    <p:extLst>
      <p:ext uri="{BB962C8B-B14F-4D97-AF65-F5344CB8AC3E}">
        <p14:creationId xmlns:p14="http://schemas.microsoft.com/office/powerpoint/2010/main" val="3918561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BFB7C-09E2-BA87-F0D6-A00598AC564F}"/>
              </a:ext>
            </a:extLst>
          </p:cNvPr>
          <p:cNvSpPr>
            <a:spLocks noGrp="1"/>
          </p:cNvSpPr>
          <p:nvPr>
            <p:ph type="title"/>
          </p:nvPr>
        </p:nvSpPr>
        <p:spPr/>
        <p:txBody>
          <a:bodyPr/>
          <a:lstStyle/>
          <a:p>
            <a:r>
              <a:rPr lang="en-US" dirty="0"/>
              <a:t>No Prayer Meetings on </a:t>
            </a:r>
            <a:r>
              <a:rPr lang="en-US" b="1" dirty="0">
                <a:solidFill>
                  <a:srgbClr val="FF0000"/>
                </a:solidFill>
              </a:rPr>
              <a:t>Monday</a:t>
            </a:r>
            <a:r>
              <a:rPr lang="en-US" dirty="0"/>
              <a:t> November 11</a:t>
            </a:r>
          </a:p>
        </p:txBody>
      </p:sp>
      <p:sp>
        <p:nvSpPr>
          <p:cNvPr id="3" name="Content Placeholder 2">
            <a:extLst>
              <a:ext uri="{FF2B5EF4-FFF2-40B4-BE49-F238E27FC236}">
                <a16:creationId xmlns:a16="http://schemas.microsoft.com/office/drawing/2014/main" id="{3779299A-91F0-0A68-B88D-1A7FC111C41E}"/>
              </a:ext>
            </a:extLst>
          </p:cNvPr>
          <p:cNvSpPr>
            <a:spLocks noGrp="1"/>
          </p:cNvSpPr>
          <p:nvPr>
            <p:ph idx="1"/>
          </p:nvPr>
        </p:nvSpPr>
        <p:spPr/>
        <p:txBody>
          <a:bodyPr/>
          <a:lstStyle/>
          <a:p>
            <a:pPr marL="0" indent="0">
              <a:buNone/>
            </a:pPr>
            <a:r>
              <a:rPr lang="en-US" dirty="0"/>
              <a:t>In observance of the U.S. Veteran’s Day holiday. </a:t>
            </a:r>
          </a:p>
          <a:p>
            <a:pPr marL="0" indent="0">
              <a:buNone/>
            </a:pPr>
            <a:endParaRPr lang="en-US" dirty="0"/>
          </a:p>
          <a:p>
            <a:pPr marL="0" indent="0">
              <a:buNone/>
            </a:pPr>
            <a:r>
              <a:rPr lang="en-US" dirty="0"/>
              <a:t>All other prayer meetings will meet as scheduled. </a:t>
            </a:r>
          </a:p>
          <a:p>
            <a:pPr marL="0" indent="0">
              <a:buNone/>
            </a:pPr>
            <a:r>
              <a:rPr lang="en-US" dirty="0"/>
              <a:t>Scripture on the next slide.</a:t>
            </a:r>
          </a:p>
        </p:txBody>
      </p:sp>
    </p:spTree>
    <p:extLst>
      <p:ext uri="{BB962C8B-B14F-4D97-AF65-F5344CB8AC3E}">
        <p14:creationId xmlns:p14="http://schemas.microsoft.com/office/powerpoint/2010/main" val="1387516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E7D00F-52BC-0B0B-25BA-B33A994A30FC}"/>
              </a:ext>
            </a:extLst>
          </p:cNvPr>
          <p:cNvPicPr>
            <a:picLocks noChangeAspect="1"/>
          </p:cNvPicPr>
          <p:nvPr/>
        </p:nvPicPr>
        <p:blipFill>
          <a:blip r:embed="rId3">
            <a:extLst>
              <a:ext uri="{28A0092B-C50C-407E-A947-70E740481C1C}">
                <a14:useLocalDpi xmlns:a14="http://schemas.microsoft.com/office/drawing/2010/main" val="0"/>
              </a:ext>
            </a:extLst>
          </a:blip>
          <a:srcRect t="5000" b="5000"/>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831769" y="5393393"/>
            <a:ext cx="10528462" cy="995144"/>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1 Corinthians 16:13-14</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Be on your guard; stand firm in the faith; be courageous; be strong. Do everything in love.</a:t>
            </a: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9422610" y="5393393"/>
            <a:ext cx="1937621" cy="307777"/>
          </a:xfrm>
          <a:prstGeom prst="rect">
            <a:avLst/>
          </a:prstGeom>
          <a:noFill/>
          <a:ln>
            <a:noFill/>
          </a:ln>
        </p:spPr>
        <p:txBody>
          <a:bodyPr wrap="square" rtlCol="0">
            <a:spAutoFit/>
          </a:bodyPr>
          <a:lstStyle/>
          <a:p>
            <a:r>
              <a:rPr lang="en-US" sz="1400" dirty="0">
                <a:latin typeface="Georgia" panose="02040502050405020303" pitchFamily="18" charset="0"/>
              </a:rPr>
              <a:t>Week of November 11</a:t>
            </a:r>
          </a:p>
        </p:txBody>
      </p:sp>
    </p:spTree>
    <p:extLst>
      <p:ext uri="{BB962C8B-B14F-4D97-AF65-F5344CB8AC3E}">
        <p14:creationId xmlns:p14="http://schemas.microsoft.com/office/powerpoint/2010/main" val="175449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iver flowing through a forest&#10;&#10;Description automatically generated">
            <a:extLst>
              <a:ext uri="{FF2B5EF4-FFF2-40B4-BE49-F238E27FC236}">
                <a16:creationId xmlns:a16="http://schemas.microsoft.com/office/drawing/2014/main" id="{BF48C405-67D2-C16B-A382-19E3619818E2}"/>
              </a:ext>
            </a:extLst>
          </p:cNvPr>
          <p:cNvPicPr>
            <a:picLocks noChangeAspect="1"/>
          </p:cNvPicPr>
          <p:nvPr/>
        </p:nvPicPr>
        <p:blipFill>
          <a:blip r:embed="rId3">
            <a:extLst>
              <a:ext uri="{28A0092B-C50C-407E-A947-70E740481C1C}">
                <a14:useLocalDpi xmlns:a14="http://schemas.microsoft.com/office/drawing/2010/main" val="0"/>
              </a:ext>
            </a:extLst>
          </a:blip>
          <a:srcRect t="7647" b="7647"/>
          <a:stretch/>
        </p:blipFill>
        <p:spPr>
          <a:xfrm>
            <a:off x="0" y="-1"/>
            <a:ext cx="12191999" cy="6858001"/>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107278" y="4955485"/>
            <a:ext cx="9833137" cy="995144"/>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Psalm 69:30</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I will praise God’s name in song and glorify him with thanksgiving.</a:t>
            </a: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8991364" y="5002772"/>
            <a:ext cx="1949051" cy="307777"/>
          </a:xfrm>
          <a:prstGeom prst="rect">
            <a:avLst/>
          </a:prstGeom>
          <a:noFill/>
          <a:ln>
            <a:noFill/>
          </a:ln>
        </p:spPr>
        <p:txBody>
          <a:bodyPr wrap="square" rtlCol="0">
            <a:spAutoFit/>
          </a:bodyPr>
          <a:lstStyle/>
          <a:p>
            <a:r>
              <a:rPr lang="en-US" sz="1400" dirty="0">
                <a:latin typeface="Georgia" panose="02040502050405020303" pitchFamily="18" charset="0"/>
              </a:rPr>
              <a:t>Week of November 18</a:t>
            </a:r>
          </a:p>
        </p:txBody>
      </p:sp>
    </p:spTree>
    <p:extLst>
      <p:ext uri="{BB962C8B-B14F-4D97-AF65-F5344CB8AC3E}">
        <p14:creationId xmlns:p14="http://schemas.microsoft.com/office/powerpoint/2010/main" val="2806113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BFB7C-09E2-BA87-F0D6-A00598AC564F}"/>
              </a:ext>
            </a:extLst>
          </p:cNvPr>
          <p:cNvSpPr>
            <a:spLocks noGrp="1"/>
          </p:cNvSpPr>
          <p:nvPr>
            <p:ph type="title"/>
          </p:nvPr>
        </p:nvSpPr>
        <p:spPr/>
        <p:txBody>
          <a:bodyPr/>
          <a:lstStyle/>
          <a:p>
            <a:r>
              <a:rPr lang="en-US" dirty="0"/>
              <a:t>No Prayer Meetings November 25-29</a:t>
            </a:r>
          </a:p>
        </p:txBody>
      </p:sp>
      <p:sp>
        <p:nvSpPr>
          <p:cNvPr id="3" name="Content Placeholder 2">
            <a:extLst>
              <a:ext uri="{FF2B5EF4-FFF2-40B4-BE49-F238E27FC236}">
                <a16:creationId xmlns:a16="http://schemas.microsoft.com/office/drawing/2014/main" id="{3779299A-91F0-0A68-B88D-1A7FC111C41E}"/>
              </a:ext>
            </a:extLst>
          </p:cNvPr>
          <p:cNvSpPr>
            <a:spLocks noGrp="1"/>
          </p:cNvSpPr>
          <p:nvPr>
            <p:ph idx="1"/>
          </p:nvPr>
        </p:nvSpPr>
        <p:spPr/>
        <p:txBody>
          <a:bodyPr/>
          <a:lstStyle/>
          <a:p>
            <a:pPr marL="0" indent="0">
              <a:buNone/>
            </a:pPr>
            <a:r>
              <a:rPr lang="en-US" dirty="0"/>
              <a:t>In observance of the U.S. Thanksgiving Day holiday, there will be no prayer meetings the week of November 25</a:t>
            </a:r>
            <a:r>
              <a:rPr lang="en-US" baseline="30000" dirty="0"/>
              <a:t>th</a:t>
            </a:r>
            <a:r>
              <a:rPr lang="en-US" dirty="0"/>
              <a:t>.  </a:t>
            </a:r>
          </a:p>
          <a:p>
            <a:pPr marL="0" indent="0">
              <a:buNone/>
            </a:pPr>
            <a:endParaRPr lang="en-US" dirty="0"/>
          </a:p>
        </p:txBody>
      </p:sp>
    </p:spTree>
    <p:extLst>
      <p:ext uri="{BB962C8B-B14F-4D97-AF65-F5344CB8AC3E}">
        <p14:creationId xmlns:p14="http://schemas.microsoft.com/office/powerpoint/2010/main" val="1856925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ody of water with mountains in the background&#10;&#10;Description automatically generated">
            <a:extLst>
              <a:ext uri="{FF2B5EF4-FFF2-40B4-BE49-F238E27FC236}">
                <a16:creationId xmlns:a16="http://schemas.microsoft.com/office/drawing/2014/main" id="{A31F5587-D62B-8112-4E89-A70B1F8863D2}"/>
              </a:ext>
            </a:extLst>
          </p:cNvPr>
          <p:cNvPicPr>
            <a:picLocks noChangeAspect="1"/>
          </p:cNvPicPr>
          <p:nvPr/>
        </p:nvPicPr>
        <p:blipFill>
          <a:blip r:embed="rId3">
            <a:extLst>
              <a:ext uri="{28A0092B-C50C-407E-A947-70E740481C1C}">
                <a14:useLocalDpi xmlns:a14="http://schemas.microsoft.com/office/drawing/2010/main" val="0"/>
              </a:ext>
            </a:extLst>
          </a:blip>
          <a:srcRect l="12890" r="8984"/>
          <a:stretch/>
        </p:blipFill>
        <p:spPr>
          <a:xfrm>
            <a:off x="0" y="0"/>
            <a:ext cx="12192000" cy="6857999"/>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107278" y="4955485"/>
            <a:ext cx="9833137" cy="1405513"/>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Psalm 139:23-24</a:t>
            </a:r>
          </a:p>
          <a:p>
            <a:pPr marL="57150" marR="0" indent="0">
              <a:lnSpc>
                <a:spcPct val="100000"/>
              </a:lnSpc>
              <a:spcBef>
                <a:spcPts val="0"/>
              </a:spcBef>
              <a:spcAft>
                <a:spcPts val="800"/>
              </a:spcAft>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Search me, God, and know my heart; test me and know my anxious thoughts. See if there is any offensive way in me, and lead me in the way everlasting.</a:t>
            </a: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9135671" y="5950629"/>
            <a:ext cx="1949051" cy="307777"/>
          </a:xfrm>
          <a:prstGeom prst="rect">
            <a:avLst/>
          </a:prstGeom>
          <a:noFill/>
          <a:ln>
            <a:noFill/>
          </a:ln>
        </p:spPr>
        <p:txBody>
          <a:bodyPr wrap="square" rtlCol="0">
            <a:spAutoFit/>
          </a:bodyPr>
          <a:lstStyle/>
          <a:p>
            <a:r>
              <a:rPr lang="en-US" sz="1400" dirty="0">
                <a:latin typeface="Georgia" panose="02040502050405020303" pitchFamily="18" charset="0"/>
              </a:rPr>
              <a:t>Week of December 2</a:t>
            </a:r>
          </a:p>
        </p:txBody>
      </p:sp>
    </p:spTree>
    <p:extLst>
      <p:ext uri="{BB962C8B-B14F-4D97-AF65-F5344CB8AC3E}">
        <p14:creationId xmlns:p14="http://schemas.microsoft.com/office/powerpoint/2010/main" val="3275409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lake with mountains in the background&#10;&#10;Description automatically generated">
            <a:extLst>
              <a:ext uri="{FF2B5EF4-FFF2-40B4-BE49-F238E27FC236}">
                <a16:creationId xmlns:a16="http://schemas.microsoft.com/office/drawing/2014/main" id="{99375755-D150-984C-1093-AA5BC2F278F1}"/>
              </a:ext>
            </a:extLst>
          </p:cNvPr>
          <p:cNvPicPr>
            <a:picLocks noChangeAspect="1"/>
          </p:cNvPicPr>
          <p:nvPr/>
        </p:nvPicPr>
        <p:blipFill>
          <a:blip r:embed="rId3">
            <a:extLst>
              <a:ext uri="{28A0092B-C50C-407E-A947-70E740481C1C}">
                <a14:useLocalDpi xmlns:a14="http://schemas.microsoft.com/office/drawing/2010/main" val="0"/>
              </a:ext>
            </a:extLst>
          </a:blip>
          <a:srcRect t="7459" b="7459"/>
          <a:stretch/>
        </p:blipFill>
        <p:spPr>
          <a:xfrm>
            <a:off x="0" y="-1"/>
            <a:ext cx="12191999" cy="6858001"/>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107278" y="4955485"/>
            <a:ext cx="9833137" cy="1610697"/>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Isaiah 11:2-3a</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The Spirit of the Lord will rest on him— the Spirit of wisdom and of understanding, the Spirit of counsel and of might, the Spirit of the knowledge and fear of the Lord</a:t>
            </a:r>
            <a:r>
              <a:rPr lang="en-US" sz="2000" kern="100">
                <a:effectLst/>
                <a:latin typeface="Georgia" panose="02040502050405020303" pitchFamily="18" charset="0"/>
                <a:ea typeface="Aptos" panose="020B0004020202020204" pitchFamily="34" charset="0"/>
                <a:cs typeface="Times New Roman" panose="02020603050405020304" pitchFamily="18" charset="0"/>
              </a:rPr>
              <a:t>— and </a:t>
            </a:r>
            <a:r>
              <a:rPr lang="en-US" sz="2000" kern="100" dirty="0">
                <a:effectLst/>
                <a:latin typeface="Georgia" panose="02040502050405020303" pitchFamily="18" charset="0"/>
                <a:ea typeface="Aptos" panose="020B0004020202020204" pitchFamily="34" charset="0"/>
                <a:cs typeface="Times New Roman" panose="02020603050405020304" pitchFamily="18" charset="0"/>
              </a:rPr>
              <a:t>he will delight in the fear of the Lord.</a:t>
            </a:r>
          </a:p>
          <a:p>
            <a:pPr marL="5715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9098280" y="6080760"/>
            <a:ext cx="1949051" cy="307777"/>
          </a:xfrm>
          <a:prstGeom prst="rect">
            <a:avLst/>
          </a:prstGeom>
          <a:noFill/>
          <a:ln>
            <a:noFill/>
          </a:ln>
        </p:spPr>
        <p:txBody>
          <a:bodyPr wrap="square" rtlCol="0">
            <a:spAutoFit/>
          </a:bodyPr>
          <a:lstStyle/>
          <a:p>
            <a:r>
              <a:rPr lang="en-US" sz="1400" dirty="0">
                <a:latin typeface="Georgia" panose="02040502050405020303" pitchFamily="18" charset="0"/>
              </a:rPr>
              <a:t>Week of December 9</a:t>
            </a:r>
          </a:p>
        </p:txBody>
      </p:sp>
    </p:spTree>
    <p:extLst>
      <p:ext uri="{BB962C8B-B14F-4D97-AF65-F5344CB8AC3E}">
        <p14:creationId xmlns:p14="http://schemas.microsoft.com/office/powerpoint/2010/main" val="837806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ristmas tree in the snow&#10;&#10;Description automatically generated">
            <a:extLst>
              <a:ext uri="{FF2B5EF4-FFF2-40B4-BE49-F238E27FC236}">
                <a16:creationId xmlns:a16="http://schemas.microsoft.com/office/drawing/2014/main" id="{5C540B33-0556-FE70-18D3-3FCF1E4C264D}"/>
              </a:ext>
            </a:extLst>
          </p:cNvPr>
          <p:cNvPicPr>
            <a:picLocks noChangeAspect="1"/>
          </p:cNvPicPr>
          <p:nvPr/>
        </p:nvPicPr>
        <p:blipFill>
          <a:blip r:embed="rId3">
            <a:extLst>
              <a:ext uri="{28A0092B-C50C-407E-A947-70E740481C1C}">
                <a14:useLocalDpi xmlns:a14="http://schemas.microsoft.com/office/drawing/2010/main" val="0"/>
              </a:ext>
            </a:extLst>
          </a:blip>
          <a:srcRect t="6200" b="3800"/>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F874B01F-7C7F-734F-8171-28377159680F}"/>
              </a:ext>
            </a:extLst>
          </p:cNvPr>
          <p:cNvSpPr txBox="1">
            <a:spLocks/>
          </p:cNvSpPr>
          <p:nvPr/>
        </p:nvSpPr>
        <p:spPr>
          <a:xfrm>
            <a:off x="170019" y="3298134"/>
            <a:ext cx="3659031" cy="3149580"/>
          </a:xfrm>
          <a:prstGeom prst="rect">
            <a:avLst/>
          </a:prstGeom>
          <a:solidFill>
            <a:schemeClr val="bg1">
              <a:alpha val="60000"/>
            </a:schemeClr>
          </a:solidFill>
          <a:effectLst>
            <a:softEdge rad="31750"/>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indent="0">
              <a:lnSpc>
                <a:spcPct val="100000"/>
              </a:lnSpc>
              <a:spcBef>
                <a:spcPts val="0"/>
              </a:spcBef>
              <a:spcAft>
                <a:spcPts val="800"/>
              </a:spcAft>
              <a:buNone/>
            </a:pPr>
            <a:r>
              <a:rPr lang="en-US" sz="2000" b="1" kern="100" dirty="0">
                <a:effectLst/>
                <a:latin typeface="Georgia" panose="02040502050405020303" pitchFamily="18" charset="0"/>
                <a:ea typeface="Aptos" panose="020B0004020202020204" pitchFamily="34" charset="0"/>
                <a:cs typeface="Times New Roman" panose="02020603050405020304" pitchFamily="18" charset="0"/>
              </a:rPr>
              <a:t>Luke 2:10-11</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But the angel said to them, “Do not be afraid. I bring you good news that will cause great joy for all the people. Today in the town of David a Savior has been born to you; he is the Messiah, the Lord.</a:t>
            </a:r>
          </a:p>
          <a:p>
            <a:pPr marL="57150" marR="0" indent="0">
              <a:lnSpc>
                <a:spcPct val="100000"/>
              </a:lnSpc>
              <a:spcBef>
                <a:spcPts val="0"/>
              </a:spcBef>
              <a:buNone/>
            </a:pPr>
            <a:r>
              <a:rPr lang="en-US" sz="2000" kern="100" dirty="0">
                <a:effectLst/>
                <a:latin typeface="Georgia" panose="02040502050405020303" pitchFamily="18" charset="0"/>
                <a:ea typeface="Aptos" panose="020B0004020202020204" pitchFamily="34" charset="0"/>
                <a:cs typeface="Times New Roman" panose="02020603050405020304" pitchFamily="18" charset="0"/>
              </a:rPr>
              <a:t> </a:t>
            </a: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200" kern="100" dirty="0">
              <a:effectLst/>
              <a:latin typeface="Georgia" panose="02040502050405020303" pitchFamily="18"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A299B1-5A7E-11E4-6061-6126C6D20C84}"/>
              </a:ext>
            </a:extLst>
          </p:cNvPr>
          <p:cNvSpPr txBox="1"/>
          <p:nvPr/>
        </p:nvSpPr>
        <p:spPr>
          <a:xfrm>
            <a:off x="1933575" y="6084514"/>
            <a:ext cx="1918335" cy="307777"/>
          </a:xfrm>
          <a:prstGeom prst="rect">
            <a:avLst/>
          </a:prstGeom>
          <a:noFill/>
          <a:ln>
            <a:noFill/>
          </a:ln>
        </p:spPr>
        <p:txBody>
          <a:bodyPr wrap="square" rtlCol="0">
            <a:spAutoFit/>
          </a:bodyPr>
          <a:lstStyle/>
          <a:p>
            <a:r>
              <a:rPr lang="en-US" sz="1400" dirty="0">
                <a:latin typeface="Georgia" panose="02040502050405020303" pitchFamily="18" charset="0"/>
              </a:rPr>
              <a:t>Week of December 16</a:t>
            </a:r>
          </a:p>
        </p:txBody>
      </p:sp>
    </p:spTree>
    <p:extLst>
      <p:ext uri="{BB962C8B-B14F-4D97-AF65-F5344CB8AC3E}">
        <p14:creationId xmlns:p14="http://schemas.microsoft.com/office/powerpoint/2010/main" val="3769834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BFB7C-09E2-BA87-F0D6-A00598AC564F}"/>
              </a:ext>
            </a:extLst>
          </p:cNvPr>
          <p:cNvSpPr>
            <a:spLocks noGrp="1"/>
          </p:cNvSpPr>
          <p:nvPr>
            <p:ph type="title"/>
          </p:nvPr>
        </p:nvSpPr>
        <p:spPr/>
        <p:txBody>
          <a:bodyPr/>
          <a:lstStyle/>
          <a:p>
            <a:r>
              <a:rPr lang="en-US" dirty="0"/>
              <a:t>No Prayer Meetings Dec. 23 – Jan. 10</a:t>
            </a:r>
          </a:p>
        </p:txBody>
      </p:sp>
      <p:sp>
        <p:nvSpPr>
          <p:cNvPr id="3" name="Content Placeholder 2">
            <a:extLst>
              <a:ext uri="{FF2B5EF4-FFF2-40B4-BE49-F238E27FC236}">
                <a16:creationId xmlns:a16="http://schemas.microsoft.com/office/drawing/2014/main" id="{3779299A-91F0-0A68-B88D-1A7FC111C41E}"/>
              </a:ext>
            </a:extLst>
          </p:cNvPr>
          <p:cNvSpPr>
            <a:spLocks noGrp="1"/>
          </p:cNvSpPr>
          <p:nvPr>
            <p:ph idx="1"/>
          </p:nvPr>
        </p:nvSpPr>
        <p:spPr>
          <a:xfrm>
            <a:off x="838200" y="1825624"/>
            <a:ext cx="10515600" cy="4506595"/>
          </a:xfrm>
        </p:spPr>
        <p:txBody>
          <a:bodyPr>
            <a:normAutofit/>
          </a:bodyPr>
          <a:lstStyle/>
          <a:p>
            <a:pPr marL="0" indent="0">
              <a:buNone/>
            </a:pPr>
            <a:r>
              <a:rPr lang="en-US" dirty="0"/>
              <a:t>Prayer Meetings will be on hiatus from December 23 – Jan. 10 for the Christmas and New Years break.</a:t>
            </a:r>
          </a:p>
          <a:p>
            <a:pPr marL="0" indent="0">
              <a:buNone/>
            </a:pPr>
            <a:endParaRPr lang="en-US" dirty="0"/>
          </a:p>
          <a:p>
            <a:pPr marL="0" indent="0">
              <a:buNone/>
            </a:pPr>
            <a:r>
              <a:rPr lang="en-US" dirty="0"/>
              <a:t>Q1 Prayer Meetings will resume starting January 13</a:t>
            </a:r>
            <a:r>
              <a:rPr lang="en-US" baseline="30000" dirty="0"/>
              <a:t>th</a:t>
            </a:r>
            <a:r>
              <a:rPr lang="en-US" dirty="0"/>
              <a:t>.</a:t>
            </a:r>
          </a:p>
          <a:p>
            <a:pPr marL="0" indent="0">
              <a:buNone/>
            </a:pPr>
            <a:endParaRPr lang="en-US" dirty="0"/>
          </a:p>
          <a:p>
            <a:pPr marL="0" indent="0">
              <a:buNone/>
            </a:pPr>
            <a:r>
              <a:rPr lang="en-US" dirty="0"/>
              <a:t>Registration for 2025 Prayer Meetings will be available January 8</a:t>
            </a:r>
            <a:r>
              <a:rPr lang="en-US" baseline="30000" dirty="0"/>
              <a:t>th</a:t>
            </a:r>
            <a:r>
              <a:rPr lang="en-US" dirty="0"/>
              <a:t>. Check our website or watch your email for more details!</a:t>
            </a:r>
          </a:p>
          <a:p>
            <a:pPr marL="0" indent="0">
              <a:buNone/>
            </a:pPr>
            <a:endParaRPr lang="en-US" dirty="0"/>
          </a:p>
          <a:p>
            <a:pPr marL="0" indent="0">
              <a:buNone/>
            </a:pPr>
            <a:r>
              <a:rPr lang="en-US" dirty="0"/>
              <a:t> </a:t>
            </a:r>
            <a:r>
              <a:rPr lang="en-US" dirty="0">
                <a:hlinkClick r:id="rId2"/>
              </a:rPr>
              <a:t>www.courageousthird.org</a:t>
            </a:r>
            <a:endParaRPr lang="en-US" dirty="0"/>
          </a:p>
          <a:p>
            <a:pPr marL="0" indent="0">
              <a:buNone/>
            </a:pPr>
            <a:endParaRPr lang="en-US" dirty="0"/>
          </a:p>
        </p:txBody>
      </p:sp>
      <p:pic>
        <p:nvPicPr>
          <p:cNvPr id="5" name="Picture 4" descr="A white letter in a circle&#10;&#10;Description automatically generated">
            <a:extLst>
              <a:ext uri="{FF2B5EF4-FFF2-40B4-BE49-F238E27FC236}">
                <a16:creationId xmlns:a16="http://schemas.microsoft.com/office/drawing/2014/main" id="{7CD4AF73-F4A6-1B82-B39D-FD4B10B03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9880" y="5200571"/>
            <a:ext cx="1300232" cy="1292304"/>
          </a:xfrm>
          <a:prstGeom prst="rect">
            <a:avLst/>
          </a:prstGeom>
        </p:spPr>
      </p:pic>
    </p:spTree>
    <p:extLst>
      <p:ext uri="{BB962C8B-B14F-4D97-AF65-F5344CB8AC3E}">
        <p14:creationId xmlns:p14="http://schemas.microsoft.com/office/powerpoint/2010/main" val="39061878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11425</TotalTime>
  <Words>793</Words>
  <Application>Microsoft Office PowerPoint</Application>
  <PresentationFormat>Widescreen</PresentationFormat>
  <Paragraphs>82</Paragraphs>
  <Slides>16</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Georgia</vt:lpstr>
      <vt:lpstr>Office Theme</vt:lpstr>
      <vt:lpstr>PowerPoint Presentation</vt:lpstr>
      <vt:lpstr>Q4 Prayer Schedule</vt:lpstr>
      <vt:lpstr>PowerPoint Presentation</vt:lpstr>
      <vt:lpstr>PowerPoint Presentation</vt:lpstr>
      <vt:lpstr>PowerPoint Presentation</vt:lpstr>
      <vt:lpstr>PowerPoint Presentation</vt:lpstr>
      <vt:lpstr>PowerPoint Presentation</vt:lpstr>
      <vt:lpstr>PowerPoint Presentation</vt:lpstr>
      <vt:lpstr>No Prayer Meetings on Monday November 11</vt:lpstr>
      <vt:lpstr>PowerPoint Presentation</vt:lpstr>
      <vt:lpstr>PowerPoint Presentation</vt:lpstr>
      <vt:lpstr>No Prayer Meetings November 25-29</vt:lpstr>
      <vt:lpstr>PowerPoint Presentation</vt:lpstr>
      <vt:lpstr>PowerPoint Presentation</vt:lpstr>
      <vt:lpstr>PowerPoint Presentation</vt:lpstr>
      <vt:lpstr>No Prayer Meetings Dec. 23 – Jan.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 C</dc:creator>
  <cp:lastModifiedBy>Kirsten Connell</cp:lastModifiedBy>
  <cp:revision>66</cp:revision>
  <dcterms:created xsi:type="dcterms:W3CDTF">2023-08-14T15:46:51Z</dcterms:created>
  <dcterms:modified xsi:type="dcterms:W3CDTF">2024-09-26T17:38:19Z</dcterms:modified>
</cp:coreProperties>
</file>