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56" r:id="rId2"/>
    <p:sldId id="337" r:id="rId3"/>
    <p:sldId id="327" r:id="rId4"/>
    <p:sldId id="355" r:id="rId5"/>
    <p:sldId id="335" r:id="rId6"/>
    <p:sldId id="345" r:id="rId7"/>
    <p:sldId id="347" r:id="rId8"/>
    <p:sldId id="349" r:id="rId9"/>
    <p:sldId id="350" r:id="rId10"/>
    <p:sldId id="351" r:id="rId11"/>
    <p:sldId id="346" r:id="rId12"/>
    <p:sldId id="353" r:id="rId13"/>
    <p:sldId id="348" r:id="rId14"/>
    <p:sldId id="354" r:id="rId15"/>
    <p:sldId id="35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FFFFFF"/>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ED7BB2-2377-4F52-81E5-4FA45EE6381D}" v="42" dt="2024-07-11T16:08:53.9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58" autoAdjust="0"/>
    <p:restoredTop sz="93447" autoAdjust="0"/>
  </p:normalViewPr>
  <p:slideViewPr>
    <p:cSldViewPr snapToGrid="0">
      <p:cViewPr varScale="1">
        <p:scale>
          <a:sx n="56" d="100"/>
          <a:sy n="56" d="100"/>
        </p:scale>
        <p:origin x="860" y="44"/>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en Connell" userId="a81b780f7d8cd025" providerId="LiveId" clId="{74ED7BB2-2377-4F52-81E5-4FA45EE6381D}"/>
    <pc:docChg chg="undo redo custSel addSld delSld modSld sldOrd">
      <pc:chgData name="Kirsten Connell" userId="a81b780f7d8cd025" providerId="LiveId" clId="{74ED7BB2-2377-4F52-81E5-4FA45EE6381D}" dt="2024-08-29T15:31:30.583" v="1534" actId="20577"/>
      <pc:docMkLst>
        <pc:docMk/>
      </pc:docMkLst>
      <pc:sldChg chg="del">
        <pc:chgData name="Kirsten Connell" userId="a81b780f7d8cd025" providerId="LiveId" clId="{74ED7BB2-2377-4F52-81E5-4FA45EE6381D}" dt="2024-06-19T21:57:57.684" v="1005" actId="47"/>
        <pc:sldMkLst>
          <pc:docMk/>
          <pc:sldMk cId="4173556629" sldId="287"/>
        </pc:sldMkLst>
      </pc:sldChg>
      <pc:sldChg chg="del">
        <pc:chgData name="Kirsten Connell" userId="a81b780f7d8cd025" providerId="LiveId" clId="{74ED7BB2-2377-4F52-81E5-4FA45EE6381D}" dt="2024-06-19T22:48:55.451" v="1249" actId="47"/>
        <pc:sldMkLst>
          <pc:docMk/>
          <pc:sldMk cId="3839996418" sldId="293"/>
        </pc:sldMkLst>
      </pc:sldChg>
      <pc:sldChg chg="addSp delSp modSp del mod">
        <pc:chgData name="Kirsten Connell" userId="a81b780f7d8cd025" providerId="LiveId" clId="{74ED7BB2-2377-4F52-81E5-4FA45EE6381D}" dt="2024-06-18T23:46:48.845" v="610" actId="47"/>
        <pc:sldMkLst>
          <pc:docMk/>
          <pc:sldMk cId="2974703484" sldId="302"/>
        </pc:sldMkLst>
        <pc:spChg chg="mod topLvl">
          <ac:chgData name="Kirsten Connell" userId="a81b780f7d8cd025" providerId="LiveId" clId="{74ED7BB2-2377-4F52-81E5-4FA45EE6381D}" dt="2024-06-18T23:30:40.889" v="405" actId="165"/>
          <ac:spMkLst>
            <pc:docMk/>
            <pc:sldMk cId="2974703484" sldId="302"/>
            <ac:spMk id="3" creationId="{97BA138D-A51C-5372-1013-16240C02D664}"/>
          </ac:spMkLst>
        </pc:spChg>
        <pc:spChg chg="mod topLvl">
          <ac:chgData name="Kirsten Connell" userId="a81b780f7d8cd025" providerId="LiveId" clId="{74ED7BB2-2377-4F52-81E5-4FA45EE6381D}" dt="2024-06-18T23:30:46.109" v="406" actId="14100"/>
          <ac:spMkLst>
            <pc:docMk/>
            <pc:sldMk cId="2974703484" sldId="302"/>
            <ac:spMk id="4" creationId="{3523E48C-8DE7-A0B0-B1EB-AD1A2A87C2BD}"/>
          </ac:spMkLst>
        </pc:spChg>
        <pc:grpChg chg="del">
          <ac:chgData name="Kirsten Connell" userId="a81b780f7d8cd025" providerId="LiveId" clId="{74ED7BB2-2377-4F52-81E5-4FA45EE6381D}" dt="2024-06-18T23:30:40.889" v="405" actId="165"/>
          <ac:grpSpMkLst>
            <pc:docMk/>
            <pc:sldMk cId="2974703484" sldId="302"/>
            <ac:grpSpMk id="9" creationId="{537B5A97-E795-2FB5-9EB7-920DA69E63CE}"/>
          </ac:grpSpMkLst>
        </pc:grpChg>
        <pc:picChg chg="add del">
          <ac:chgData name="Kirsten Connell" userId="a81b780f7d8cd025" providerId="LiveId" clId="{74ED7BB2-2377-4F52-81E5-4FA45EE6381D}" dt="2024-06-18T23:30:59.838" v="408" actId="478"/>
          <ac:picMkLst>
            <pc:docMk/>
            <pc:sldMk cId="2974703484" sldId="302"/>
            <ac:picMk id="2" creationId="{557DC9F2-11A3-CF8B-1315-A1FAFEFF9AC4}"/>
          </ac:picMkLst>
        </pc:picChg>
      </pc:sldChg>
      <pc:sldChg chg="addSp delSp modSp mod modNotesTx">
        <pc:chgData name="Kirsten Connell" userId="a81b780f7d8cd025" providerId="LiveId" clId="{74ED7BB2-2377-4F52-81E5-4FA45EE6381D}" dt="2024-06-18T23:54:50.044" v="622" actId="20577"/>
        <pc:sldMkLst>
          <pc:docMk/>
          <pc:sldMk cId="2303809755" sldId="327"/>
        </pc:sldMkLst>
        <pc:spChg chg="mod">
          <ac:chgData name="Kirsten Connell" userId="a81b780f7d8cd025" providerId="LiveId" clId="{74ED7BB2-2377-4F52-81E5-4FA45EE6381D}" dt="2024-06-18T23:30:00.855" v="404" actId="1038"/>
          <ac:spMkLst>
            <pc:docMk/>
            <pc:sldMk cId="2303809755" sldId="327"/>
            <ac:spMk id="2" creationId="{F874B01F-7C7F-734F-8171-28377159680F}"/>
          </ac:spMkLst>
        </pc:spChg>
        <pc:spChg chg="mod">
          <ac:chgData name="Kirsten Connell" userId="a81b780f7d8cd025" providerId="LiveId" clId="{74ED7BB2-2377-4F52-81E5-4FA45EE6381D}" dt="2024-06-18T23:54:45.972" v="621" actId="20577"/>
          <ac:spMkLst>
            <pc:docMk/>
            <pc:sldMk cId="2303809755" sldId="327"/>
            <ac:spMk id="4" creationId="{F7A299B1-5A7E-11E4-6061-6126C6D20C84}"/>
          </ac:spMkLst>
        </pc:spChg>
        <pc:picChg chg="del">
          <ac:chgData name="Kirsten Connell" userId="a81b780f7d8cd025" providerId="LiveId" clId="{74ED7BB2-2377-4F52-81E5-4FA45EE6381D}" dt="2024-06-14T21:13:43.446" v="163" actId="478"/>
          <ac:picMkLst>
            <pc:docMk/>
            <pc:sldMk cId="2303809755" sldId="327"/>
            <ac:picMk id="3" creationId="{A079C01C-5FE5-472F-2E97-5EB2242327E1}"/>
          </ac:picMkLst>
        </pc:picChg>
        <pc:picChg chg="add mod ord modCrop">
          <ac:chgData name="Kirsten Connell" userId="a81b780f7d8cd025" providerId="LiveId" clId="{74ED7BB2-2377-4F52-81E5-4FA45EE6381D}" dt="2024-06-18T23:29:42.599" v="385" actId="167"/>
          <ac:picMkLst>
            <pc:docMk/>
            <pc:sldMk cId="2303809755" sldId="327"/>
            <ac:picMk id="5" creationId="{3489027B-3477-50A6-D883-7D5C78DB1FE4}"/>
          </ac:picMkLst>
        </pc:picChg>
        <pc:picChg chg="add del mod ord modCrop">
          <ac:chgData name="Kirsten Connell" userId="a81b780f7d8cd025" providerId="LiveId" clId="{74ED7BB2-2377-4F52-81E5-4FA45EE6381D}" dt="2024-06-18T23:28:09.366" v="377" actId="478"/>
          <ac:picMkLst>
            <pc:docMk/>
            <pc:sldMk cId="2303809755" sldId="327"/>
            <ac:picMk id="6" creationId="{7EDCBFA6-1DE3-5657-B80F-D1CABB16116D}"/>
          </ac:picMkLst>
        </pc:picChg>
        <pc:picChg chg="add del mod">
          <ac:chgData name="Kirsten Connell" userId="a81b780f7d8cd025" providerId="LiveId" clId="{74ED7BB2-2377-4F52-81E5-4FA45EE6381D}" dt="2024-06-14T21:16:16.498" v="167" actId="478"/>
          <ac:picMkLst>
            <pc:docMk/>
            <pc:sldMk cId="2303809755" sldId="327"/>
            <ac:picMk id="8" creationId="{3A10C638-214D-B186-6FB6-4CF0154444CA}"/>
          </ac:picMkLst>
        </pc:picChg>
        <pc:picChg chg="add del mod">
          <ac:chgData name="Kirsten Connell" userId="a81b780f7d8cd025" providerId="LiveId" clId="{74ED7BB2-2377-4F52-81E5-4FA45EE6381D}" dt="2024-06-14T21:16:03.978" v="166" actId="478"/>
          <ac:picMkLst>
            <pc:docMk/>
            <pc:sldMk cId="2303809755" sldId="327"/>
            <ac:picMk id="10" creationId="{D41328E4-961A-67FF-110A-8F3EA74A3136}"/>
          </ac:picMkLst>
        </pc:picChg>
        <pc:picChg chg="add del mod">
          <ac:chgData name="Kirsten Connell" userId="a81b780f7d8cd025" providerId="LiveId" clId="{74ED7BB2-2377-4F52-81E5-4FA45EE6381D}" dt="2024-06-14T21:15:49.404" v="165" actId="478"/>
          <ac:picMkLst>
            <pc:docMk/>
            <pc:sldMk cId="2303809755" sldId="327"/>
            <ac:picMk id="12" creationId="{003EBC7D-1A3C-247B-A836-EBA5B51AE150}"/>
          </ac:picMkLst>
        </pc:picChg>
      </pc:sldChg>
      <pc:sldChg chg="addSp delSp modSp del mod modNotesTx">
        <pc:chgData name="Kirsten Connell" userId="a81b780f7d8cd025" providerId="LiveId" clId="{74ED7BB2-2377-4F52-81E5-4FA45EE6381D}" dt="2024-07-11T16:08:26.556" v="1531" actId="47"/>
        <pc:sldMkLst>
          <pc:docMk/>
          <pc:sldMk cId="267540227" sldId="328"/>
        </pc:sldMkLst>
        <pc:spChg chg="mod">
          <ac:chgData name="Kirsten Connell" userId="a81b780f7d8cd025" providerId="LiveId" clId="{74ED7BB2-2377-4F52-81E5-4FA45EE6381D}" dt="2024-06-18T23:56:25.622" v="728" actId="20577"/>
          <ac:spMkLst>
            <pc:docMk/>
            <pc:sldMk cId="267540227" sldId="328"/>
            <ac:spMk id="2" creationId="{E0BDF146-35A5-CF15-9194-3EDDD3FF226E}"/>
          </ac:spMkLst>
        </pc:spChg>
        <pc:spChg chg="del">
          <ac:chgData name="Kirsten Connell" userId="a81b780f7d8cd025" providerId="LiveId" clId="{74ED7BB2-2377-4F52-81E5-4FA45EE6381D}" dt="2024-06-14T21:26:55.311" v="271" actId="478"/>
          <ac:spMkLst>
            <pc:docMk/>
            <pc:sldMk cId="267540227" sldId="328"/>
            <ac:spMk id="4" creationId="{0E15D5B7-1328-3A6E-3967-D28768CB5DE7}"/>
          </ac:spMkLst>
        </pc:spChg>
        <pc:spChg chg="mod">
          <ac:chgData name="Kirsten Connell" userId="a81b780f7d8cd025" providerId="LiveId" clId="{74ED7BB2-2377-4F52-81E5-4FA45EE6381D}" dt="2024-06-14T21:39:42.602" v="300" actId="1076"/>
          <ac:spMkLst>
            <pc:docMk/>
            <pc:sldMk cId="267540227" sldId="328"/>
            <ac:spMk id="5" creationId="{81CA1135-5B3C-7657-9EBA-2C93F4DBB9D2}"/>
          </ac:spMkLst>
        </pc:spChg>
        <pc:grpChg chg="add mod">
          <ac:chgData name="Kirsten Connell" userId="a81b780f7d8cd025" providerId="LiveId" clId="{74ED7BB2-2377-4F52-81E5-4FA45EE6381D}" dt="2024-06-14T21:39:24.302" v="295" actId="164"/>
          <ac:grpSpMkLst>
            <pc:docMk/>
            <pc:sldMk cId="267540227" sldId="328"/>
            <ac:grpSpMk id="34" creationId="{F6EC08BF-EBED-2579-C5F3-FC6BFBF8E608}"/>
          </ac:grpSpMkLst>
        </pc:grpChg>
        <pc:picChg chg="del">
          <ac:chgData name="Kirsten Connell" userId="a81b780f7d8cd025" providerId="LiveId" clId="{74ED7BB2-2377-4F52-81E5-4FA45EE6381D}" dt="2024-06-14T21:26:59.169" v="272" actId="478"/>
          <ac:picMkLst>
            <pc:docMk/>
            <pc:sldMk cId="267540227" sldId="328"/>
            <ac:picMk id="3" creationId="{FB2B44D3-1F52-0A35-B58A-F32C62B146B5}"/>
          </ac:picMkLst>
        </pc:picChg>
        <pc:picChg chg="add del mod">
          <ac:chgData name="Kirsten Connell" userId="a81b780f7d8cd025" providerId="LiveId" clId="{74ED7BB2-2377-4F52-81E5-4FA45EE6381D}" dt="2024-06-14T21:30:42.496" v="280" actId="478"/>
          <ac:picMkLst>
            <pc:docMk/>
            <pc:sldMk cId="267540227" sldId="328"/>
            <ac:picMk id="7" creationId="{D4B3767D-7B24-EAF2-613D-B756CB294EBF}"/>
          </ac:picMkLst>
        </pc:picChg>
        <pc:picChg chg="add del mod">
          <ac:chgData name="Kirsten Connell" userId="a81b780f7d8cd025" providerId="LiveId" clId="{74ED7BB2-2377-4F52-81E5-4FA45EE6381D}" dt="2024-06-14T21:30:29.794" v="279" actId="478"/>
          <ac:picMkLst>
            <pc:docMk/>
            <pc:sldMk cId="267540227" sldId="328"/>
            <ac:picMk id="9" creationId="{C0E0009D-5901-A0F0-890D-45F76EF33149}"/>
          </ac:picMkLst>
        </pc:picChg>
        <pc:picChg chg="add del mod">
          <ac:chgData name="Kirsten Connell" userId="a81b780f7d8cd025" providerId="LiveId" clId="{74ED7BB2-2377-4F52-81E5-4FA45EE6381D}" dt="2024-06-14T21:30:21.222" v="278" actId="478"/>
          <ac:picMkLst>
            <pc:docMk/>
            <pc:sldMk cId="267540227" sldId="328"/>
            <ac:picMk id="11" creationId="{A93000E5-D98B-4872-92A5-42FF672546DD}"/>
          </ac:picMkLst>
        </pc:picChg>
        <pc:picChg chg="add del mod">
          <ac:chgData name="Kirsten Connell" userId="a81b780f7d8cd025" providerId="LiveId" clId="{74ED7BB2-2377-4F52-81E5-4FA45EE6381D}" dt="2024-06-14T21:30:10.883" v="277" actId="478"/>
          <ac:picMkLst>
            <pc:docMk/>
            <pc:sldMk cId="267540227" sldId="328"/>
            <ac:picMk id="13" creationId="{46312022-8C6D-8F41-345A-E4E5E66AFE87}"/>
          </ac:picMkLst>
        </pc:picChg>
        <pc:picChg chg="add del mod">
          <ac:chgData name="Kirsten Connell" userId="a81b780f7d8cd025" providerId="LiveId" clId="{74ED7BB2-2377-4F52-81E5-4FA45EE6381D}" dt="2024-06-14T21:30:01.149" v="276" actId="478"/>
          <ac:picMkLst>
            <pc:docMk/>
            <pc:sldMk cId="267540227" sldId="328"/>
            <ac:picMk id="15" creationId="{CB363ADA-1E29-FEDE-9FD1-EE3DE4851308}"/>
          </ac:picMkLst>
        </pc:picChg>
        <pc:picChg chg="add del mod">
          <ac:chgData name="Kirsten Connell" userId="a81b780f7d8cd025" providerId="LiveId" clId="{74ED7BB2-2377-4F52-81E5-4FA45EE6381D}" dt="2024-06-14T21:29:47.617" v="275" actId="478"/>
          <ac:picMkLst>
            <pc:docMk/>
            <pc:sldMk cId="267540227" sldId="328"/>
            <ac:picMk id="17" creationId="{A8C66A3D-D36E-300C-100B-C1897DAEEE8B}"/>
          </ac:picMkLst>
        </pc:picChg>
        <pc:picChg chg="add del mod">
          <ac:chgData name="Kirsten Connell" userId="a81b780f7d8cd025" providerId="LiveId" clId="{74ED7BB2-2377-4F52-81E5-4FA45EE6381D}" dt="2024-06-14T21:29:37.888" v="274" actId="478"/>
          <ac:picMkLst>
            <pc:docMk/>
            <pc:sldMk cId="267540227" sldId="328"/>
            <ac:picMk id="19" creationId="{5C84A485-66E8-43A8-EA31-562A3FA7E0E3}"/>
          </ac:picMkLst>
        </pc:picChg>
        <pc:picChg chg="add mod ord modCrop">
          <ac:chgData name="Kirsten Connell" userId="a81b780f7d8cd025" providerId="LiveId" clId="{74ED7BB2-2377-4F52-81E5-4FA45EE6381D}" dt="2024-06-14T21:39:27.883" v="297" actId="1076"/>
          <ac:picMkLst>
            <pc:docMk/>
            <pc:sldMk cId="267540227" sldId="328"/>
            <ac:picMk id="21" creationId="{43DAAD92-D075-9566-FE62-A4AC17F2AA9B}"/>
          </ac:picMkLst>
        </pc:picChg>
        <pc:picChg chg="add del mod">
          <ac:chgData name="Kirsten Connell" userId="a81b780f7d8cd025" providerId="LiveId" clId="{74ED7BB2-2377-4F52-81E5-4FA45EE6381D}" dt="2024-06-14T21:38:02.936" v="287" actId="478"/>
          <ac:picMkLst>
            <pc:docMk/>
            <pc:sldMk cId="267540227" sldId="328"/>
            <ac:picMk id="23" creationId="{9FEADC19-DA4A-C15C-6464-F088FA35854A}"/>
          </ac:picMkLst>
        </pc:picChg>
        <pc:picChg chg="add del mod">
          <ac:chgData name="Kirsten Connell" userId="a81b780f7d8cd025" providerId="LiveId" clId="{74ED7BB2-2377-4F52-81E5-4FA45EE6381D}" dt="2024-06-14T21:37:08.966" v="286" actId="478"/>
          <ac:picMkLst>
            <pc:docMk/>
            <pc:sldMk cId="267540227" sldId="328"/>
            <ac:picMk id="25" creationId="{D48D9BBE-47BE-4E64-73E2-66CFDD0F1E65}"/>
          </ac:picMkLst>
        </pc:picChg>
        <pc:picChg chg="add del mod">
          <ac:chgData name="Kirsten Connell" userId="a81b780f7d8cd025" providerId="LiveId" clId="{74ED7BB2-2377-4F52-81E5-4FA45EE6381D}" dt="2024-06-14T21:36:49.170" v="285" actId="478"/>
          <ac:picMkLst>
            <pc:docMk/>
            <pc:sldMk cId="267540227" sldId="328"/>
            <ac:picMk id="27" creationId="{D6473F83-2D7E-1352-8AEC-B53F8E7ED751}"/>
          </ac:picMkLst>
        </pc:picChg>
        <pc:picChg chg="add del mod">
          <ac:chgData name="Kirsten Connell" userId="a81b780f7d8cd025" providerId="LiveId" clId="{74ED7BB2-2377-4F52-81E5-4FA45EE6381D}" dt="2024-06-14T21:36:08.533" v="284" actId="478"/>
          <ac:picMkLst>
            <pc:docMk/>
            <pc:sldMk cId="267540227" sldId="328"/>
            <ac:picMk id="29" creationId="{DCB3A944-AA97-4562-6030-C83F35E02DBD}"/>
          </ac:picMkLst>
        </pc:picChg>
        <pc:picChg chg="add del mod">
          <ac:chgData name="Kirsten Connell" userId="a81b780f7d8cd025" providerId="LiveId" clId="{74ED7BB2-2377-4F52-81E5-4FA45EE6381D}" dt="2024-06-14T21:35:49.398" v="283" actId="478"/>
          <ac:picMkLst>
            <pc:docMk/>
            <pc:sldMk cId="267540227" sldId="328"/>
            <ac:picMk id="31" creationId="{A6BF2F76-401A-3CA8-147A-9102C2F37A99}"/>
          </ac:picMkLst>
        </pc:picChg>
        <pc:picChg chg="add del mod">
          <ac:chgData name="Kirsten Connell" userId="a81b780f7d8cd025" providerId="LiveId" clId="{74ED7BB2-2377-4F52-81E5-4FA45EE6381D}" dt="2024-06-14T21:35:18.426" v="282" actId="478"/>
          <ac:picMkLst>
            <pc:docMk/>
            <pc:sldMk cId="267540227" sldId="328"/>
            <ac:picMk id="33" creationId="{8427E90C-0E5C-33F8-A317-2127907E63CA}"/>
          </ac:picMkLst>
        </pc:picChg>
      </pc:sldChg>
      <pc:sldChg chg="del">
        <pc:chgData name="Kirsten Connell" userId="a81b780f7d8cd025" providerId="LiveId" clId="{74ED7BB2-2377-4F52-81E5-4FA45EE6381D}" dt="2024-06-19T22:48:57.078" v="1250" actId="47"/>
        <pc:sldMkLst>
          <pc:docMk/>
          <pc:sldMk cId="2312400674" sldId="332"/>
        </pc:sldMkLst>
      </pc:sldChg>
      <pc:sldChg chg="addSp delSp modSp mod modNotesTx">
        <pc:chgData name="Kirsten Connell" userId="a81b780f7d8cd025" providerId="LiveId" clId="{74ED7BB2-2377-4F52-81E5-4FA45EE6381D}" dt="2024-06-19T23:59:58.967" v="1519" actId="20577"/>
        <pc:sldMkLst>
          <pc:docMk/>
          <pc:sldMk cId="840312754" sldId="335"/>
        </pc:sldMkLst>
        <pc:spChg chg="mod">
          <ac:chgData name="Kirsten Connell" userId="a81b780f7d8cd025" providerId="LiveId" clId="{74ED7BB2-2377-4F52-81E5-4FA45EE6381D}" dt="2024-06-19T21:30:19.243" v="930" actId="1076"/>
          <ac:spMkLst>
            <pc:docMk/>
            <pc:sldMk cId="840312754" sldId="335"/>
            <ac:spMk id="2" creationId="{69BB95B2-C69F-9946-689F-615C95DD9344}"/>
          </ac:spMkLst>
        </pc:spChg>
        <pc:spChg chg="del">
          <ac:chgData name="Kirsten Connell" userId="a81b780f7d8cd025" providerId="LiveId" clId="{74ED7BB2-2377-4F52-81E5-4FA45EE6381D}" dt="2024-06-14T21:53:57.210" v="362" actId="478"/>
          <ac:spMkLst>
            <pc:docMk/>
            <pc:sldMk cId="840312754" sldId="335"/>
            <ac:spMk id="4" creationId="{12653928-C778-8014-AC71-B240BBE3D1E7}"/>
          </ac:spMkLst>
        </pc:spChg>
        <pc:spChg chg="mod">
          <ac:chgData name="Kirsten Connell" userId="a81b780f7d8cd025" providerId="LiveId" clId="{74ED7BB2-2377-4F52-81E5-4FA45EE6381D}" dt="2024-06-19T23:59:58.967" v="1519" actId="20577"/>
          <ac:spMkLst>
            <pc:docMk/>
            <pc:sldMk cId="840312754" sldId="335"/>
            <ac:spMk id="7" creationId="{DA346C1E-362A-D9E5-4150-7A030100E4BA}"/>
          </ac:spMkLst>
        </pc:spChg>
        <pc:picChg chg="del">
          <ac:chgData name="Kirsten Connell" userId="a81b780f7d8cd025" providerId="LiveId" clId="{74ED7BB2-2377-4F52-81E5-4FA45EE6381D}" dt="2024-06-14T21:40:39.612" v="308" actId="478"/>
          <ac:picMkLst>
            <pc:docMk/>
            <pc:sldMk cId="840312754" sldId="335"/>
            <ac:picMk id="3" creationId="{8B026B68-290C-5BA4-7C2B-257E46D065C6}"/>
          </ac:picMkLst>
        </pc:picChg>
        <pc:picChg chg="add del mod">
          <ac:chgData name="Kirsten Connell" userId="a81b780f7d8cd025" providerId="LiveId" clId="{74ED7BB2-2377-4F52-81E5-4FA45EE6381D}" dt="2024-06-14T21:51:31.109" v="339" actId="478"/>
          <ac:picMkLst>
            <pc:docMk/>
            <pc:sldMk cId="840312754" sldId="335"/>
            <ac:picMk id="6" creationId="{7375CFFF-A766-0576-36E7-EE8379A1C7C4}"/>
          </ac:picMkLst>
        </pc:picChg>
        <pc:picChg chg="add del mod">
          <ac:chgData name="Kirsten Connell" userId="a81b780f7d8cd025" providerId="LiveId" clId="{74ED7BB2-2377-4F52-81E5-4FA45EE6381D}" dt="2024-06-14T21:50:51.781" v="337" actId="478"/>
          <ac:picMkLst>
            <pc:docMk/>
            <pc:sldMk cId="840312754" sldId="335"/>
            <ac:picMk id="9" creationId="{DBCCD137-E754-A215-85FF-2CBC92F2A645}"/>
          </ac:picMkLst>
        </pc:picChg>
        <pc:picChg chg="add del mod">
          <ac:chgData name="Kirsten Connell" userId="a81b780f7d8cd025" providerId="LiveId" clId="{74ED7BB2-2377-4F52-81E5-4FA45EE6381D}" dt="2024-06-14T21:50:28.100" v="336" actId="478"/>
          <ac:picMkLst>
            <pc:docMk/>
            <pc:sldMk cId="840312754" sldId="335"/>
            <ac:picMk id="11" creationId="{7480F3B5-7E51-770E-98BF-EE05F186B27B}"/>
          </ac:picMkLst>
        </pc:picChg>
        <pc:picChg chg="add mod ord modCrop">
          <ac:chgData name="Kirsten Connell" userId="a81b780f7d8cd025" providerId="LiveId" clId="{74ED7BB2-2377-4F52-81E5-4FA45EE6381D}" dt="2024-06-14T21:53:08.822" v="350" actId="167"/>
          <ac:picMkLst>
            <pc:docMk/>
            <pc:sldMk cId="840312754" sldId="335"/>
            <ac:picMk id="13" creationId="{18A99752-8962-0C4A-AAF6-BDFCD933F887}"/>
          </ac:picMkLst>
        </pc:picChg>
      </pc:sldChg>
      <pc:sldChg chg="del">
        <pc:chgData name="Kirsten Connell" userId="a81b780f7d8cd025" providerId="LiveId" clId="{74ED7BB2-2377-4F52-81E5-4FA45EE6381D}" dt="2024-06-19T21:57:43.884" v="1004" actId="47"/>
        <pc:sldMkLst>
          <pc:docMk/>
          <pc:sldMk cId="1519921043" sldId="336"/>
        </pc:sldMkLst>
      </pc:sldChg>
      <pc:sldChg chg="modSp mod ord">
        <pc:chgData name="Kirsten Connell" userId="a81b780f7d8cd025" providerId="LiveId" clId="{74ED7BB2-2377-4F52-81E5-4FA45EE6381D}" dt="2024-06-18T23:56:08.310" v="726" actId="20577"/>
        <pc:sldMkLst>
          <pc:docMk/>
          <pc:sldMk cId="185166235" sldId="337"/>
        </pc:sldMkLst>
        <pc:spChg chg="mod">
          <ac:chgData name="Kirsten Connell" userId="a81b780f7d8cd025" providerId="LiveId" clId="{74ED7BB2-2377-4F52-81E5-4FA45EE6381D}" dt="2024-06-18T23:55:24.371" v="647" actId="20577"/>
          <ac:spMkLst>
            <pc:docMk/>
            <pc:sldMk cId="185166235" sldId="337"/>
            <ac:spMk id="2" creationId="{950BFB7C-09E2-BA87-F0D6-A00598AC564F}"/>
          </ac:spMkLst>
        </pc:spChg>
        <pc:spChg chg="mod">
          <ac:chgData name="Kirsten Connell" userId="a81b780f7d8cd025" providerId="LiveId" clId="{74ED7BB2-2377-4F52-81E5-4FA45EE6381D}" dt="2024-06-18T23:56:08.310" v="726" actId="20577"/>
          <ac:spMkLst>
            <pc:docMk/>
            <pc:sldMk cId="185166235" sldId="337"/>
            <ac:spMk id="3" creationId="{3779299A-91F0-0A68-B88D-1A7FC111C41E}"/>
          </ac:spMkLst>
        </pc:spChg>
      </pc:sldChg>
      <pc:sldChg chg="del">
        <pc:chgData name="Kirsten Connell" userId="a81b780f7d8cd025" providerId="LiveId" clId="{74ED7BB2-2377-4F52-81E5-4FA45EE6381D}" dt="2024-06-19T21:57:41.367" v="1003" actId="47"/>
        <pc:sldMkLst>
          <pc:docMk/>
          <pc:sldMk cId="52886894" sldId="338"/>
        </pc:sldMkLst>
      </pc:sldChg>
      <pc:sldChg chg="del">
        <pc:chgData name="Kirsten Connell" userId="a81b780f7d8cd025" providerId="LiveId" clId="{74ED7BB2-2377-4F52-81E5-4FA45EE6381D}" dt="2024-06-19T21:57:36.635" v="1001" actId="47"/>
        <pc:sldMkLst>
          <pc:docMk/>
          <pc:sldMk cId="1591367403" sldId="339"/>
        </pc:sldMkLst>
      </pc:sldChg>
      <pc:sldChg chg="del">
        <pc:chgData name="Kirsten Connell" userId="a81b780f7d8cd025" providerId="LiveId" clId="{74ED7BB2-2377-4F52-81E5-4FA45EE6381D}" dt="2024-06-19T21:57:37.343" v="1002" actId="47"/>
        <pc:sldMkLst>
          <pc:docMk/>
          <pc:sldMk cId="2762820872" sldId="340"/>
        </pc:sldMkLst>
      </pc:sldChg>
      <pc:sldChg chg="del">
        <pc:chgData name="Kirsten Connell" userId="a81b780f7d8cd025" providerId="LiveId" clId="{74ED7BB2-2377-4F52-81E5-4FA45EE6381D}" dt="2024-06-19T21:57:35.972" v="1000" actId="47"/>
        <pc:sldMkLst>
          <pc:docMk/>
          <pc:sldMk cId="3330068701" sldId="341"/>
        </pc:sldMkLst>
      </pc:sldChg>
      <pc:sldChg chg="del">
        <pc:chgData name="Kirsten Connell" userId="a81b780f7d8cd025" providerId="LiveId" clId="{74ED7BB2-2377-4F52-81E5-4FA45EE6381D}" dt="2024-06-19T21:57:35.208" v="999" actId="47"/>
        <pc:sldMkLst>
          <pc:docMk/>
          <pc:sldMk cId="1872314094" sldId="342"/>
        </pc:sldMkLst>
      </pc:sldChg>
      <pc:sldChg chg="del">
        <pc:chgData name="Kirsten Connell" userId="a81b780f7d8cd025" providerId="LiveId" clId="{74ED7BB2-2377-4F52-81E5-4FA45EE6381D}" dt="2024-06-19T22:56:10.130" v="1308" actId="47"/>
        <pc:sldMkLst>
          <pc:docMk/>
          <pc:sldMk cId="457771067" sldId="343"/>
        </pc:sldMkLst>
      </pc:sldChg>
      <pc:sldChg chg="addSp delSp modSp add del mod">
        <pc:chgData name="Kirsten Connell" userId="a81b780f7d8cd025" providerId="LiveId" clId="{74ED7BB2-2377-4F52-81E5-4FA45EE6381D}" dt="2024-07-11T16:08:56.227" v="1532" actId="47"/>
        <pc:sldMkLst>
          <pc:docMk/>
          <pc:sldMk cId="178822983" sldId="344"/>
        </pc:sldMkLst>
        <pc:spChg chg="mod">
          <ac:chgData name="Kirsten Connell" userId="a81b780f7d8cd025" providerId="LiveId" clId="{74ED7BB2-2377-4F52-81E5-4FA45EE6381D}" dt="2024-06-18T23:41:14.629" v="551" actId="1076"/>
          <ac:spMkLst>
            <pc:docMk/>
            <pc:sldMk cId="178822983" sldId="344"/>
            <ac:spMk id="3" creationId="{97BA138D-A51C-5372-1013-16240C02D664}"/>
          </ac:spMkLst>
        </pc:spChg>
        <pc:spChg chg="mod">
          <ac:chgData name="Kirsten Connell" userId="a81b780f7d8cd025" providerId="LiveId" clId="{74ED7BB2-2377-4F52-81E5-4FA45EE6381D}" dt="2024-06-18T23:54:06.697" v="619" actId="207"/>
          <ac:spMkLst>
            <pc:docMk/>
            <pc:sldMk cId="178822983" sldId="344"/>
            <ac:spMk id="4" creationId="{3523E48C-8DE7-A0B0-B1EB-AD1A2A87C2BD}"/>
          </ac:spMkLst>
        </pc:spChg>
        <pc:spChg chg="del">
          <ac:chgData name="Kirsten Connell" userId="a81b780f7d8cd025" providerId="LiveId" clId="{74ED7BB2-2377-4F52-81E5-4FA45EE6381D}" dt="2024-06-18T23:35:45.035" v="461" actId="478"/>
          <ac:spMkLst>
            <pc:docMk/>
            <pc:sldMk cId="178822983" sldId="344"/>
            <ac:spMk id="5" creationId="{0B7BF29D-F9ED-F1D4-95D9-FEC87B773443}"/>
          </ac:spMkLst>
        </pc:spChg>
        <pc:spChg chg="mod">
          <ac:chgData name="Kirsten Connell" userId="a81b780f7d8cd025" providerId="LiveId" clId="{74ED7BB2-2377-4F52-81E5-4FA45EE6381D}" dt="2024-06-18T23:53:54.184" v="616" actId="207"/>
          <ac:spMkLst>
            <pc:docMk/>
            <pc:sldMk cId="178822983" sldId="344"/>
            <ac:spMk id="6" creationId="{13EB967A-5EB6-6E35-067A-B722EB3E619A}"/>
          </ac:spMkLst>
        </pc:spChg>
        <pc:spChg chg="mod">
          <ac:chgData name="Kirsten Connell" userId="a81b780f7d8cd025" providerId="LiveId" clId="{74ED7BB2-2377-4F52-81E5-4FA45EE6381D}" dt="2024-06-20T15:02:54.068" v="1525" actId="20577"/>
          <ac:spMkLst>
            <pc:docMk/>
            <pc:sldMk cId="178822983" sldId="344"/>
            <ac:spMk id="7" creationId="{A1A983C1-77DD-6F53-9EE3-102DD518A0C1}"/>
          </ac:spMkLst>
        </pc:spChg>
        <pc:spChg chg="add mod">
          <ac:chgData name="Kirsten Connell" userId="a81b780f7d8cd025" providerId="LiveId" clId="{74ED7BB2-2377-4F52-81E5-4FA45EE6381D}" dt="2024-06-18T23:40:59.633" v="550" actId="6549"/>
          <ac:spMkLst>
            <pc:docMk/>
            <pc:sldMk cId="178822983" sldId="344"/>
            <ac:spMk id="11" creationId="{A2C7613D-EC14-9ACF-7ED6-EB37F89A79E1}"/>
          </ac:spMkLst>
        </pc:spChg>
        <pc:spChg chg="add mod">
          <ac:chgData name="Kirsten Connell" userId="a81b780f7d8cd025" providerId="LiveId" clId="{74ED7BB2-2377-4F52-81E5-4FA45EE6381D}" dt="2024-06-18T23:43:07.566" v="578" actId="20577"/>
          <ac:spMkLst>
            <pc:docMk/>
            <pc:sldMk cId="178822983" sldId="344"/>
            <ac:spMk id="12" creationId="{FCC42E8D-A221-4BC8-C0CE-EE72A0A01EC1}"/>
          </ac:spMkLst>
        </pc:spChg>
        <pc:picChg chg="del">
          <ac:chgData name="Kirsten Connell" userId="a81b780f7d8cd025" providerId="LiveId" clId="{74ED7BB2-2377-4F52-81E5-4FA45EE6381D}" dt="2024-06-18T23:32:50.528" v="454" actId="478"/>
          <ac:picMkLst>
            <pc:docMk/>
            <pc:sldMk cId="178822983" sldId="344"/>
            <ac:picMk id="2" creationId="{557DC9F2-11A3-CF8B-1315-A1FAFEFF9AC4}"/>
          </ac:picMkLst>
        </pc:picChg>
        <pc:picChg chg="add mod ord">
          <ac:chgData name="Kirsten Connell" userId="a81b780f7d8cd025" providerId="LiveId" clId="{74ED7BB2-2377-4F52-81E5-4FA45EE6381D}" dt="2024-07-11T16:01:07.658" v="1530" actId="167"/>
          <ac:picMkLst>
            <pc:docMk/>
            <pc:sldMk cId="178822983" sldId="344"/>
            <ac:picMk id="5" creationId="{7A9B6D9C-A1E1-9E9E-F865-4B8A9685AFEA}"/>
          </ac:picMkLst>
        </pc:picChg>
        <pc:picChg chg="mod">
          <ac:chgData name="Kirsten Connell" userId="a81b780f7d8cd025" providerId="LiveId" clId="{74ED7BB2-2377-4F52-81E5-4FA45EE6381D}" dt="2024-06-18T23:37:16.328" v="497" actId="1076"/>
          <ac:picMkLst>
            <pc:docMk/>
            <pc:sldMk cId="178822983" sldId="344"/>
            <ac:picMk id="8" creationId="{DDF644D9-E419-9C3C-2AEE-63B16C66A2D9}"/>
          </ac:picMkLst>
        </pc:picChg>
        <pc:picChg chg="add del mod ord">
          <ac:chgData name="Kirsten Connell" userId="a81b780f7d8cd025" providerId="LiveId" clId="{74ED7BB2-2377-4F52-81E5-4FA45EE6381D}" dt="2024-07-11T16:00:47.524" v="1526" actId="478"/>
          <ac:picMkLst>
            <pc:docMk/>
            <pc:sldMk cId="178822983" sldId="344"/>
            <ac:picMk id="10" creationId="{5794F587-7A99-CFDB-19A8-6193BF7A562C}"/>
          </ac:picMkLst>
        </pc:picChg>
      </pc:sldChg>
      <pc:sldChg chg="new del">
        <pc:chgData name="Kirsten Connell" userId="a81b780f7d8cd025" providerId="LiveId" clId="{74ED7BB2-2377-4F52-81E5-4FA45EE6381D}" dt="2024-06-14T21:10:22.119" v="2" actId="47"/>
        <pc:sldMkLst>
          <pc:docMk/>
          <pc:sldMk cId="2335708734" sldId="344"/>
        </pc:sldMkLst>
      </pc:sldChg>
      <pc:sldChg chg="addSp delSp modSp add mod modNotesTx">
        <pc:chgData name="Kirsten Connell" userId="a81b780f7d8cd025" providerId="LiveId" clId="{74ED7BB2-2377-4F52-81E5-4FA45EE6381D}" dt="2024-06-19T22:13:28.935" v="1050" actId="20577"/>
        <pc:sldMkLst>
          <pc:docMk/>
          <pc:sldMk cId="90342030" sldId="345"/>
        </pc:sldMkLst>
        <pc:spChg chg="mod">
          <ac:chgData name="Kirsten Connell" userId="a81b780f7d8cd025" providerId="LiveId" clId="{74ED7BB2-2377-4F52-81E5-4FA45EE6381D}" dt="2024-06-19T21:38:43.929" v="980" actId="1037"/>
          <ac:spMkLst>
            <pc:docMk/>
            <pc:sldMk cId="90342030" sldId="345"/>
            <ac:spMk id="2" creationId="{69BB95B2-C69F-9946-689F-615C95DD9344}"/>
          </ac:spMkLst>
        </pc:spChg>
        <pc:spChg chg="mod">
          <ac:chgData name="Kirsten Connell" userId="a81b780f7d8cd025" providerId="LiveId" clId="{74ED7BB2-2377-4F52-81E5-4FA45EE6381D}" dt="2024-06-19T22:09:39.044" v="1029" actId="20577"/>
          <ac:spMkLst>
            <pc:docMk/>
            <pc:sldMk cId="90342030" sldId="345"/>
            <ac:spMk id="7" creationId="{DA346C1E-362A-D9E5-4150-7A030100E4BA}"/>
          </ac:spMkLst>
        </pc:spChg>
        <pc:picChg chg="add mod ord modCrop">
          <ac:chgData name="Kirsten Connell" userId="a81b780f7d8cd025" providerId="LiveId" clId="{74ED7BB2-2377-4F52-81E5-4FA45EE6381D}" dt="2024-06-19T21:36:35.288" v="959" actId="167"/>
          <ac:picMkLst>
            <pc:docMk/>
            <pc:sldMk cId="90342030" sldId="345"/>
            <ac:picMk id="4" creationId="{9FD445A2-7D78-FD5C-961C-B29F0F115EBF}"/>
          </ac:picMkLst>
        </pc:picChg>
        <pc:picChg chg="del mod">
          <ac:chgData name="Kirsten Connell" userId="a81b780f7d8cd025" providerId="LiveId" clId="{74ED7BB2-2377-4F52-81E5-4FA45EE6381D}" dt="2024-06-19T21:35:20.263" v="952" actId="478"/>
          <ac:picMkLst>
            <pc:docMk/>
            <pc:sldMk cId="90342030" sldId="345"/>
            <ac:picMk id="13" creationId="{18A99752-8962-0C4A-AAF6-BDFCD933F887}"/>
          </ac:picMkLst>
        </pc:picChg>
      </pc:sldChg>
      <pc:sldChg chg="add del">
        <pc:chgData name="Kirsten Connell" userId="a81b780f7d8cd025" providerId="LiveId" clId="{74ED7BB2-2377-4F52-81E5-4FA45EE6381D}" dt="2024-06-14T21:18:36.072" v="201" actId="47"/>
        <pc:sldMkLst>
          <pc:docMk/>
          <pc:sldMk cId="4044313419" sldId="345"/>
        </pc:sldMkLst>
      </pc:sldChg>
      <pc:sldChg chg="modSp add mod ord">
        <pc:chgData name="Kirsten Connell" userId="a81b780f7d8cd025" providerId="LiveId" clId="{74ED7BB2-2377-4F52-81E5-4FA45EE6381D}" dt="2024-06-19T23:55:53.334" v="1516" actId="207"/>
        <pc:sldMkLst>
          <pc:docMk/>
          <pc:sldMk cId="167711923" sldId="346"/>
        </pc:sldMkLst>
        <pc:spChg chg="mod">
          <ac:chgData name="Kirsten Connell" userId="a81b780f7d8cd025" providerId="LiveId" clId="{74ED7BB2-2377-4F52-81E5-4FA45EE6381D}" dt="2024-06-19T23:55:53.334" v="1516" actId="207"/>
          <ac:spMkLst>
            <pc:docMk/>
            <pc:sldMk cId="167711923" sldId="346"/>
            <ac:spMk id="2" creationId="{950BFB7C-09E2-BA87-F0D6-A00598AC564F}"/>
          </ac:spMkLst>
        </pc:spChg>
        <pc:spChg chg="mod">
          <ac:chgData name="Kirsten Connell" userId="a81b780f7d8cd025" providerId="LiveId" clId="{74ED7BB2-2377-4F52-81E5-4FA45EE6381D}" dt="2024-06-19T00:18:40.577" v="928" actId="20577"/>
          <ac:spMkLst>
            <pc:docMk/>
            <pc:sldMk cId="167711923" sldId="346"/>
            <ac:spMk id="3" creationId="{3779299A-91F0-0A68-B88D-1A7FC111C41E}"/>
          </ac:spMkLst>
        </pc:spChg>
      </pc:sldChg>
      <pc:sldChg chg="addSp delSp modSp add mod modNotesTx">
        <pc:chgData name="Kirsten Connell" userId="a81b780f7d8cd025" providerId="LiveId" clId="{74ED7BB2-2377-4F52-81E5-4FA45EE6381D}" dt="2024-06-19T23:21:37.520" v="1439" actId="1036"/>
        <pc:sldMkLst>
          <pc:docMk/>
          <pc:sldMk cId="4221279693" sldId="347"/>
        </pc:sldMkLst>
        <pc:spChg chg="mod">
          <ac:chgData name="Kirsten Connell" userId="a81b780f7d8cd025" providerId="LiveId" clId="{74ED7BB2-2377-4F52-81E5-4FA45EE6381D}" dt="2024-06-19T23:21:37.520" v="1439" actId="1036"/>
          <ac:spMkLst>
            <pc:docMk/>
            <pc:sldMk cId="4221279693" sldId="347"/>
            <ac:spMk id="2" creationId="{69BB95B2-C69F-9946-689F-615C95DD9344}"/>
          </ac:spMkLst>
        </pc:spChg>
        <pc:spChg chg="mod">
          <ac:chgData name="Kirsten Connell" userId="a81b780f7d8cd025" providerId="LiveId" clId="{74ED7BB2-2377-4F52-81E5-4FA45EE6381D}" dt="2024-06-19T23:21:37.520" v="1439" actId="1036"/>
          <ac:spMkLst>
            <pc:docMk/>
            <pc:sldMk cId="4221279693" sldId="347"/>
            <ac:spMk id="7" creationId="{DA346C1E-362A-D9E5-4150-7A030100E4BA}"/>
          </ac:spMkLst>
        </pc:spChg>
        <pc:picChg chg="del">
          <ac:chgData name="Kirsten Connell" userId="a81b780f7d8cd025" providerId="LiveId" clId="{74ED7BB2-2377-4F52-81E5-4FA45EE6381D}" dt="2024-06-19T21:39:39.462" v="998" actId="478"/>
          <ac:picMkLst>
            <pc:docMk/>
            <pc:sldMk cId="4221279693" sldId="347"/>
            <ac:picMk id="4" creationId="{9FD445A2-7D78-FD5C-961C-B29F0F115EBF}"/>
          </ac:picMkLst>
        </pc:picChg>
        <pc:picChg chg="add mod ord modCrop">
          <ac:chgData name="Kirsten Connell" userId="a81b780f7d8cd025" providerId="LiveId" clId="{74ED7BB2-2377-4F52-81E5-4FA45EE6381D}" dt="2024-06-19T22:11:50.950" v="1037" actId="167"/>
          <ac:picMkLst>
            <pc:docMk/>
            <pc:sldMk cId="4221279693" sldId="347"/>
            <ac:picMk id="5" creationId="{36FF1E26-0A9E-11F7-3998-0D01CFCAAF38}"/>
          </ac:picMkLst>
        </pc:picChg>
      </pc:sldChg>
      <pc:sldChg chg="addSp delSp modSp add mod ord modNotesTx">
        <pc:chgData name="Kirsten Connell" userId="a81b780f7d8cd025" providerId="LiveId" clId="{74ED7BB2-2377-4F52-81E5-4FA45EE6381D}" dt="2024-06-19T22:54:56.188" v="1305" actId="408"/>
        <pc:sldMkLst>
          <pc:docMk/>
          <pc:sldMk cId="2453510281" sldId="348"/>
        </pc:sldMkLst>
        <pc:spChg chg="mod">
          <ac:chgData name="Kirsten Connell" userId="a81b780f7d8cd025" providerId="LiveId" clId="{74ED7BB2-2377-4F52-81E5-4FA45EE6381D}" dt="2024-06-19T22:47:14.357" v="1221" actId="1076"/>
          <ac:spMkLst>
            <pc:docMk/>
            <pc:sldMk cId="2453510281" sldId="348"/>
            <ac:spMk id="2" creationId="{69BB95B2-C69F-9946-689F-615C95DD9344}"/>
          </ac:spMkLst>
        </pc:spChg>
        <pc:spChg chg="mod">
          <ac:chgData name="Kirsten Connell" userId="a81b780f7d8cd025" providerId="LiveId" clId="{74ED7BB2-2377-4F52-81E5-4FA45EE6381D}" dt="2024-06-19T22:54:56.188" v="1305" actId="408"/>
          <ac:spMkLst>
            <pc:docMk/>
            <pc:sldMk cId="2453510281" sldId="348"/>
            <ac:spMk id="7" creationId="{DA346C1E-362A-D9E5-4150-7A030100E4BA}"/>
          </ac:spMkLst>
        </pc:spChg>
        <pc:picChg chg="add mod ord modCrop">
          <ac:chgData name="Kirsten Connell" userId="a81b780f7d8cd025" providerId="LiveId" clId="{74ED7BB2-2377-4F52-81E5-4FA45EE6381D}" dt="2024-06-19T22:27:56.398" v="1078" actId="167"/>
          <ac:picMkLst>
            <pc:docMk/>
            <pc:sldMk cId="2453510281" sldId="348"/>
            <ac:picMk id="4" creationId="{868EAD3F-6162-6AC9-C1B0-ECBC2C2DFD83}"/>
          </ac:picMkLst>
        </pc:picChg>
        <pc:picChg chg="del">
          <ac:chgData name="Kirsten Connell" userId="a81b780f7d8cd025" providerId="LiveId" clId="{74ED7BB2-2377-4F52-81E5-4FA45EE6381D}" dt="2024-06-19T22:25:17.202" v="1067" actId="478"/>
          <ac:picMkLst>
            <pc:docMk/>
            <pc:sldMk cId="2453510281" sldId="348"/>
            <ac:picMk id="5" creationId="{36FF1E26-0A9E-11F7-3998-0D01CFCAAF38}"/>
          </ac:picMkLst>
        </pc:picChg>
      </pc:sldChg>
      <pc:sldChg chg="addSp delSp modSp add mod modNotesTx">
        <pc:chgData name="Kirsten Connell" userId="a81b780f7d8cd025" providerId="LiveId" clId="{74ED7BB2-2377-4F52-81E5-4FA45EE6381D}" dt="2024-06-19T22:38:25.977" v="1147" actId="1035"/>
        <pc:sldMkLst>
          <pc:docMk/>
          <pc:sldMk cId="1437354467" sldId="349"/>
        </pc:sldMkLst>
        <pc:spChg chg="mod">
          <ac:chgData name="Kirsten Connell" userId="a81b780f7d8cd025" providerId="LiveId" clId="{74ED7BB2-2377-4F52-81E5-4FA45EE6381D}" dt="2024-06-19T22:38:25.977" v="1147" actId="1035"/>
          <ac:spMkLst>
            <pc:docMk/>
            <pc:sldMk cId="1437354467" sldId="349"/>
            <ac:spMk id="2" creationId="{69BB95B2-C69F-9946-689F-615C95DD9344}"/>
          </ac:spMkLst>
        </pc:spChg>
        <pc:spChg chg="mod">
          <ac:chgData name="Kirsten Connell" userId="a81b780f7d8cd025" providerId="LiveId" clId="{74ED7BB2-2377-4F52-81E5-4FA45EE6381D}" dt="2024-06-19T22:38:09.158" v="1142" actId="20577"/>
          <ac:spMkLst>
            <pc:docMk/>
            <pc:sldMk cId="1437354467" sldId="349"/>
            <ac:spMk id="7" creationId="{DA346C1E-362A-D9E5-4150-7A030100E4BA}"/>
          </ac:spMkLst>
        </pc:spChg>
        <pc:picChg chg="add del mod">
          <ac:chgData name="Kirsten Connell" userId="a81b780f7d8cd025" providerId="LiveId" clId="{74ED7BB2-2377-4F52-81E5-4FA45EE6381D}" dt="2024-06-19T22:36:29.636" v="1130" actId="478"/>
          <ac:picMkLst>
            <pc:docMk/>
            <pc:sldMk cId="1437354467" sldId="349"/>
            <ac:picMk id="4" creationId="{57E7855E-A86F-AB36-59DD-191AD38B9CA9}"/>
          </ac:picMkLst>
        </pc:picChg>
        <pc:picChg chg="del">
          <ac:chgData name="Kirsten Connell" userId="a81b780f7d8cd025" providerId="LiveId" clId="{74ED7BB2-2377-4F52-81E5-4FA45EE6381D}" dt="2024-06-19T22:30:41.484" v="1121" actId="478"/>
          <ac:picMkLst>
            <pc:docMk/>
            <pc:sldMk cId="1437354467" sldId="349"/>
            <ac:picMk id="5" creationId="{36FF1E26-0A9E-11F7-3998-0D01CFCAAF38}"/>
          </ac:picMkLst>
        </pc:picChg>
        <pc:picChg chg="add del mod">
          <ac:chgData name="Kirsten Connell" userId="a81b780f7d8cd025" providerId="LiveId" clId="{74ED7BB2-2377-4F52-81E5-4FA45EE6381D}" dt="2024-06-19T22:36:00.508" v="1128" actId="478"/>
          <ac:picMkLst>
            <pc:docMk/>
            <pc:sldMk cId="1437354467" sldId="349"/>
            <ac:picMk id="8" creationId="{26899397-932A-9E83-C6A6-1F296C6344FC}"/>
          </ac:picMkLst>
        </pc:picChg>
        <pc:picChg chg="add del mod">
          <ac:chgData name="Kirsten Connell" userId="a81b780f7d8cd025" providerId="LiveId" clId="{74ED7BB2-2377-4F52-81E5-4FA45EE6381D}" dt="2024-06-19T22:35:36.200" v="1127" actId="478"/>
          <ac:picMkLst>
            <pc:docMk/>
            <pc:sldMk cId="1437354467" sldId="349"/>
            <ac:picMk id="10" creationId="{221BD420-488F-90D5-617B-A606D5463EBD}"/>
          </ac:picMkLst>
        </pc:picChg>
        <pc:picChg chg="add del mod">
          <ac:chgData name="Kirsten Connell" userId="a81b780f7d8cd025" providerId="LiveId" clId="{74ED7BB2-2377-4F52-81E5-4FA45EE6381D}" dt="2024-06-19T22:35:22.944" v="1126" actId="478"/>
          <ac:picMkLst>
            <pc:docMk/>
            <pc:sldMk cId="1437354467" sldId="349"/>
            <ac:picMk id="12" creationId="{3F5FCDF0-C737-439E-AF29-DF7DA51085B8}"/>
          </ac:picMkLst>
        </pc:picChg>
        <pc:picChg chg="add del mod">
          <ac:chgData name="Kirsten Connell" userId="a81b780f7d8cd025" providerId="LiveId" clId="{74ED7BB2-2377-4F52-81E5-4FA45EE6381D}" dt="2024-06-19T22:34:42.466" v="1125" actId="478"/>
          <ac:picMkLst>
            <pc:docMk/>
            <pc:sldMk cId="1437354467" sldId="349"/>
            <ac:picMk id="14" creationId="{AC9D3B0E-0B1B-9F93-3A1E-6CE88C416CDB}"/>
          </ac:picMkLst>
        </pc:picChg>
        <pc:picChg chg="add del mod">
          <ac:chgData name="Kirsten Connell" userId="a81b780f7d8cd025" providerId="LiveId" clId="{74ED7BB2-2377-4F52-81E5-4FA45EE6381D}" dt="2024-06-19T22:34:11.658" v="1124" actId="478"/>
          <ac:picMkLst>
            <pc:docMk/>
            <pc:sldMk cId="1437354467" sldId="349"/>
            <ac:picMk id="16" creationId="{2DC66EFE-B5E6-E98A-5B54-659252550F64}"/>
          </ac:picMkLst>
        </pc:picChg>
        <pc:picChg chg="add del mod">
          <ac:chgData name="Kirsten Connell" userId="a81b780f7d8cd025" providerId="LiveId" clId="{74ED7BB2-2377-4F52-81E5-4FA45EE6381D}" dt="2024-06-19T22:33:45.616" v="1123" actId="478"/>
          <ac:picMkLst>
            <pc:docMk/>
            <pc:sldMk cId="1437354467" sldId="349"/>
            <ac:picMk id="18" creationId="{E42ECDDC-A213-9AD3-6A3A-42FB94B002A2}"/>
          </ac:picMkLst>
        </pc:picChg>
        <pc:picChg chg="add mod ord modCrop">
          <ac:chgData name="Kirsten Connell" userId="a81b780f7d8cd025" providerId="LiveId" clId="{74ED7BB2-2377-4F52-81E5-4FA45EE6381D}" dt="2024-06-19T22:37:34.119" v="1138" actId="167"/>
          <ac:picMkLst>
            <pc:docMk/>
            <pc:sldMk cId="1437354467" sldId="349"/>
            <ac:picMk id="20" creationId="{6C7898CB-5808-9C46-8F70-748D6DAD2EC5}"/>
          </ac:picMkLst>
        </pc:picChg>
      </pc:sldChg>
      <pc:sldChg chg="addSp delSp modSp add mod modNotesTx">
        <pc:chgData name="Kirsten Connell" userId="a81b780f7d8cd025" providerId="LiveId" clId="{74ED7BB2-2377-4F52-81E5-4FA45EE6381D}" dt="2024-06-19T23:56:16.392" v="1517" actId="408"/>
        <pc:sldMkLst>
          <pc:docMk/>
          <pc:sldMk cId="342188041" sldId="350"/>
        </pc:sldMkLst>
        <pc:spChg chg="mod">
          <ac:chgData name="Kirsten Connell" userId="a81b780f7d8cd025" providerId="LiveId" clId="{74ED7BB2-2377-4F52-81E5-4FA45EE6381D}" dt="2024-06-19T23:21:19.079" v="1434" actId="1038"/>
          <ac:spMkLst>
            <pc:docMk/>
            <pc:sldMk cId="342188041" sldId="350"/>
            <ac:spMk id="2" creationId="{69BB95B2-C69F-9946-689F-615C95DD9344}"/>
          </ac:spMkLst>
        </pc:spChg>
        <pc:spChg chg="mod">
          <ac:chgData name="Kirsten Connell" userId="a81b780f7d8cd025" providerId="LiveId" clId="{74ED7BB2-2377-4F52-81E5-4FA45EE6381D}" dt="2024-06-19T23:56:16.392" v="1517" actId="408"/>
          <ac:spMkLst>
            <pc:docMk/>
            <pc:sldMk cId="342188041" sldId="350"/>
            <ac:spMk id="7" creationId="{DA346C1E-362A-D9E5-4150-7A030100E4BA}"/>
          </ac:spMkLst>
        </pc:spChg>
        <pc:picChg chg="add mod ord modCrop">
          <ac:chgData name="Kirsten Connell" userId="a81b780f7d8cd025" providerId="LiveId" clId="{74ED7BB2-2377-4F52-81E5-4FA45EE6381D}" dt="2024-06-19T23:18:54.112" v="1402" actId="167"/>
          <ac:picMkLst>
            <pc:docMk/>
            <pc:sldMk cId="342188041" sldId="350"/>
            <ac:picMk id="4" creationId="{56C6C630-EA69-5D46-DF47-4A5F1431E080}"/>
          </ac:picMkLst>
        </pc:picChg>
        <pc:picChg chg="del">
          <ac:chgData name="Kirsten Connell" userId="a81b780f7d8cd025" providerId="LiveId" clId="{74ED7BB2-2377-4F52-81E5-4FA45EE6381D}" dt="2024-06-19T22:40:57.241" v="1149" actId="478"/>
          <ac:picMkLst>
            <pc:docMk/>
            <pc:sldMk cId="342188041" sldId="350"/>
            <ac:picMk id="20" creationId="{6C7898CB-5808-9C46-8F70-748D6DAD2EC5}"/>
          </ac:picMkLst>
        </pc:picChg>
      </pc:sldChg>
      <pc:sldChg chg="addSp delSp modSp add mod modNotesTx">
        <pc:chgData name="Kirsten Connell" userId="a81b780f7d8cd025" providerId="LiveId" clId="{74ED7BB2-2377-4F52-81E5-4FA45EE6381D}" dt="2024-06-19T23:56:24.706" v="1518" actId="20577"/>
        <pc:sldMkLst>
          <pc:docMk/>
          <pc:sldMk cId="3294632366" sldId="351"/>
        </pc:sldMkLst>
        <pc:spChg chg="mod">
          <ac:chgData name="Kirsten Connell" userId="a81b780f7d8cd025" providerId="LiveId" clId="{74ED7BB2-2377-4F52-81E5-4FA45EE6381D}" dt="2024-06-19T23:08:39.175" v="1373" actId="1036"/>
          <ac:spMkLst>
            <pc:docMk/>
            <pc:sldMk cId="3294632366" sldId="351"/>
            <ac:spMk id="2" creationId="{69BB95B2-C69F-9946-689F-615C95DD9344}"/>
          </ac:spMkLst>
        </pc:spChg>
        <pc:spChg chg="mod">
          <ac:chgData name="Kirsten Connell" userId="a81b780f7d8cd025" providerId="LiveId" clId="{74ED7BB2-2377-4F52-81E5-4FA45EE6381D}" dt="2024-06-19T23:56:24.706" v="1518" actId="20577"/>
          <ac:spMkLst>
            <pc:docMk/>
            <pc:sldMk cId="3294632366" sldId="351"/>
            <ac:spMk id="7" creationId="{DA346C1E-362A-D9E5-4150-7A030100E4BA}"/>
          </ac:spMkLst>
        </pc:spChg>
        <pc:picChg chg="add del mod">
          <ac:chgData name="Kirsten Connell" userId="a81b780f7d8cd025" providerId="LiveId" clId="{74ED7BB2-2377-4F52-81E5-4FA45EE6381D}" dt="2024-06-19T23:06:35.668" v="1336" actId="478"/>
          <ac:picMkLst>
            <pc:docMk/>
            <pc:sldMk cId="3294632366" sldId="351"/>
            <ac:picMk id="4" creationId="{07724C79-088F-594C-FF88-B53A0726354E}"/>
          </ac:picMkLst>
        </pc:picChg>
        <pc:picChg chg="add del mod">
          <ac:chgData name="Kirsten Connell" userId="a81b780f7d8cd025" providerId="LiveId" clId="{74ED7BB2-2377-4F52-81E5-4FA45EE6381D}" dt="2024-06-19T23:06:09.991" v="1335" actId="478"/>
          <ac:picMkLst>
            <pc:docMk/>
            <pc:sldMk cId="3294632366" sldId="351"/>
            <ac:picMk id="6" creationId="{FF5F5DA8-0EDC-97DE-A2F2-44EEDC0491EA}"/>
          </ac:picMkLst>
        </pc:picChg>
        <pc:picChg chg="add del mod">
          <ac:chgData name="Kirsten Connell" userId="a81b780f7d8cd025" providerId="LiveId" clId="{74ED7BB2-2377-4F52-81E5-4FA45EE6381D}" dt="2024-06-19T23:05:54.991" v="1334" actId="478"/>
          <ac:picMkLst>
            <pc:docMk/>
            <pc:sldMk cId="3294632366" sldId="351"/>
            <ac:picMk id="9" creationId="{DD3F0575-15E5-95E1-A6C9-3F62838F8528}"/>
          </ac:picMkLst>
        </pc:picChg>
        <pc:picChg chg="add del mod">
          <ac:chgData name="Kirsten Connell" userId="a81b780f7d8cd025" providerId="LiveId" clId="{74ED7BB2-2377-4F52-81E5-4FA45EE6381D}" dt="2024-06-19T23:05:36.887" v="1333" actId="478"/>
          <ac:picMkLst>
            <pc:docMk/>
            <pc:sldMk cId="3294632366" sldId="351"/>
            <ac:picMk id="11" creationId="{7E19A4E7-6742-E35F-804E-634CC02ADA87}"/>
          </ac:picMkLst>
        </pc:picChg>
        <pc:picChg chg="add del mod">
          <ac:chgData name="Kirsten Connell" userId="a81b780f7d8cd025" providerId="LiveId" clId="{74ED7BB2-2377-4F52-81E5-4FA45EE6381D}" dt="2024-06-19T23:05:06.106" v="1332" actId="478"/>
          <ac:picMkLst>
            <pc:docMk/>
            <pc:sldMk cId="3294632366" sldId="351"/>
            <ac:picMk id="13" creationId="{66009B27-D83D-8CDF-D40D-4FC1D79F6FD9}"/>
          </ac:picMkLst>
        </pc:picChg>
        <pc:picChg chg="add mod ord modCrop">
          <ac:chgData name="Kirsten Connell" userId="a81b780f7d8cd025" providerId="LiveId" clId="{74ED7BB2-2377-4F52-81E5-4FA45EE6381D}" dt="2024-06-19T23:07:35.507" v="1345" actId="167"/>
          <ac:picMkLst>
            <pc:docMk/>
            <pc:sldMk cId="3294632366" sldId="351"/>
            <ac:picMk id="15" creationId="{637BBCBF-BAF0-7C0A-2A8A-30D351F4F436}"/>
          </ac:picMkLst>
        </pc:picChg>
      </pc:sldChg>
      <pc:sldChg chg="addSp modSp add mod modNotesTx">
        <pc:chgData name="Kirsten Connell" userId="a81b780f7d8cd025" providerId="LiveId" clId="{74ED7BB2-2377-4F52-81E5-4FA45EE6381D}" dt="2024-06-19T23:55:20.217" v="1514" actId="1076"/>
        <pc:sldMkLst>
          <pc:docMk/>
          <pc:sldMk cId="3155584116" sldId="352"/>
        </pc:sldMkLst>
        <pc:spChg chg="mod">
          <ac:chgData name="Kirsten Connell" userId="a81b780f7d8cd025" providerId="LiveId" clId="{74ED7BB2-2377-4F52-81E5-4FA45EE6381D}" dt="2024-06-19T23:55:20.217" v="1514" actId="1076"/>
          <ac:spMkLst>
            <pc:docMk/>
            <pc:sldMk cId="3155584116" sldId="352"/>
            <ac:spMk id="2" creationId="{69BB95B2-C69F-9946-689F-615C95DD9344}"/>
          </ac:spMkLst>
        </pc:spChg>
        <pc:spChg chg="mod">
          <ac:chgData name="Kirsten Connell" userId="a81b780f7d8cd025" providerId="LiveId" clId="{74ED7BB2-2377-4F52-81E5-4FA45EE6381D}" dt="2024-06-19T23:55:15.247" v="1513" actId="1076"/>
          <ac:spMkLst>
            <pc:docMk/>
            <pc:sldMk cId="3155584116" sldId="352"/>
            <ac:spMk id="7" creationId="{DA346C1E-362A-D9E5-4150-7A030100E4BA}"/>
          </ac:spMkLst>
        </pc:spChg>
        <pc:picChg chg="add mod ord">
          <ac:chgData name="Kirsten Connell" userId="a81b780f7d8cd025" providerId="LiveId" clId="{74ED7BB2-2377-4F52-81E5-4FA45EE6381D}" dt="2024-06-19T23:52:40.497" v="1485" actId="167"/>
          <ac:picMkLst>
            <pc:docMk/>
            <pc:sldMk cId="3155584116" sldId="352"/>
            <ac:picMk id="4" creationId="{D03B4C88-B14A-1A30-BFB6-4580DDEBC63E}"/>
          </ac:picMkLst>
        </pc:picChg>
      </pc:sldChg>
      <pc:sldChg chg="addSp modSp add mod ord modNotesTx">
        <pc:chgData name="Kirsten Connell" userId="a81b780f7d8cd025" providerId="LiveId" clId="{74ED7BB2-2377-4F52-81E5-4FA45EE6381D}" dt="2024-08-29T15:31:30.583" v="1534" actId="20577"/>
        <pc:sldMkLst>
          <pc:docMk/>
          <pc:sldMk cId="391948374" sldId="353"/>
        </pc:sldMkLst>
        <pc:spChg chg="mod">
          <ac:chgData name="Kirsten Connell" userId="a81b780f7d8cd025" providerId="LiveId" clId="{74ED7BB2-2377-4F52-81E5-4FA45EE6381D}" dt="2024-06-19T23:51:24.182" v="1476" actId="1036"/>
          <ac:spMkLst>
            <pc:docMk/>
            <pc:sldMk cId="391948374" sldId="353"/>
            <ac:spMk id="2" creationId="{69BB95B2-C69F-9946-689F-615C95DD9344}"/>
          </ac:spMkLst>
        </pc:spChg>
        <pc:spChg chg="mod">
          <ac:chgData name="Kirsten Connell" userId="a81b780f7d8cd025" providerId="LiveId" clId="{74ED7BB2-2377-4F52-81E5-4FA45EE6381D}" dt="2024-08-29T15:31:30.583" v="1534" actId="20577"/>
          <ac:spMkLst>
            <pc:docMk/>
            <pc:sldMk cId="391948374" sldId="353"/>
            <ac:spMk id="7" creationId="{DA346C1E-362A-D9E5-4150-7A030100E4BA}"/>
          </ac:spMkLst>
        </pc:spChg>
        <pc:picChg chg="add mod ord modCrop">
          <ac:chgData name="Kirsten Connell" userId="a81b780f7d8cd025" providerId="LiveId" clId="{74ED7BB2-2377-4F52-81E5-4FA45EE6381D}" dt="2024-06-19T23:51:08.520" v="1469" actId="167"/>
          <ac:picMkLst>
            <pc:docMk/>
            <pc:sldMk cId="391948374" sldId="353"/>
            <ac:picMk id="4" creationId="{040F1CE8-0B11-72F0-93FD-F5504B31C635}"/>
          </ac:picMkLst>
        </pc:picChg>
      </pc:sldChg>
      <pc:sldChg chg="addSp modSp add mod">
        <pc:chgData name="Kirsten Connell" userId="a81b780f7d8cd025" providerId="LiveId" clId="{74ED7BB2-2377-4F52-81E5-4FA45EE6381D}" dt="2024-06-20T00:00:56.627" v="1520" actId="6549"/>
        <pc:sldMkLst>
          <pc:docMk/>
          <pc:sldMk cId="2523863078" sldId="354"/>
        </pc:sldMkLst>
        <pc:spChg chg="mod">
          <ac:chgData name="Kirsten Connell" userId="a81b780f7d8cd025" providerId="LiveId" clId="{74ED7BB2-2377-4F52-81E5-4FA45EE6381D}" dt="2024-06-19T22:54:38.942" v="1301" actId="1076"/>
          <ac:spMkLst>
            <pc:docMk/>
            <pc:sldMk cId="2523863078" sldId="354"/>
            <ac:spMk id="2" creationId="{69BB95B2-C69F-9946-689F-615C95DD9344}"/>
          </ac:spMkLst>
        </pc:spChg>
        <pc:spChg chg="mod">
          <ac:chgData name="Kirsten Connell" userId="a81b780f7d8cd025" providerId="LiveId" clId="{74ED7BB2-2377-4F52-81E5-4FA45EE6381D}" dt="2024-06-20T00:00:56.627" v="1520" actId="6549"/>
          <ac:spMkLst>
            <pc:docMk/>
            <pc:sldMk cId="2523863078" sldId="354"/>
            <ac:spMk id="7" creationId="{DA346C1E-362A-D9E5-4150-7A030100E4BA}"/>
          </ac:spMkLst>
        </pc:spChg>
        <pc:picChg chg="add mod ord modCrop">
          <ac:chgData name="Kirsten Connell" userId="a81b780f7d8cd025" providerId="LiveId" clId="{74ED7BB2-2377-4F52-81E5-4FA45EE6381D}" dt="2024-06-19T22:52:51.951" v="1280" actId="167"/>
          <ac:picMkLst>
            <pc:docMk/>
            <pc:sldMk cId="2523863078" sldId="354"/>
            <ac:picMk id="4" creationId="{F569F870-16E2-E41D-808E-ADA29F9C049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7F659-C7A1-432E-B872-13C5BDD4FF0A}" type="datetimeFigureOut">
              <a:rPr lang="en-US" smtClean="0"/>
              <a:t>8/29/2024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B3A877-E0FF-47AC-8882-38FC923EA7F9}" type="slidenum">
              <a:rPr lang="en-US" smtClean="0"/>
              <a:t>‹#›</a:t>
            </a:fld>
            <a:endParaRPr lang="en-US"/>
          </a:p>
        </p:txBody>
      </p:sp>
    </p:spTree>
    <p:extLst>
      <p:ext uri="{BB962C8B-B14F-4D97-AF65-F5344CB8AC3E}">
        <p14:creationId xmlns:p14="http://schemas.microsoft.com/office/powerpoint/2010/main" val="2560757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July 8</a:t>
            </a:r>
          </a:p>
        </p:txBody>
      </p:sp>
      <p:sp>
        <p:nvSpPr>
          <p:cNvPr id="4" name="Slide Number Placeholder 3"/>
          <p:cNvSpPr>
            <a:spLocks noGrp="1"/>
          </p:cNvSpPr>
          <p:nvPr>
            <p:ph type="sldNum" sz="quarter" idx="5"/>
          </p:nvPr>
        </p:nvSpPr>
        <p:spPr/>
        <p:txBody>
          <a:bodyPr/>
          <a:lstStyle/>
          <a:p>
            <a:fld id="{86B3A877-E0FF-47AC-8882-38FC923EA7F9}" type="slidenum">
              <a:rPr lang="en-US" smtClean="0"/>
              <a:t>3</a:t>
            </a:fld>
            <a:endParaRPr lang="en-US"/>
          </a:p>
        </p:txBody>
      </p:sp>
    </p:spTree>
    <p:extLst>
      <p:ext uri="{BB962C8B-B14F-4D97-AF65-F5344CB8AC3E}">
        <p14:creationId xmlns:p14="http://schemas.microsoft.com/office/powerpoint/2010/main" val="2519437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July 15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B3A877-E0FF-47AC-8882-38FC923EA7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815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July 22</a:t>
            </a:r>
          </a:p>
        </p:txBody>
      </p:sp>
      <p:sp>
        <p:nvSpPr>
          <p:cNvPr id="4" name="Slide Number Placeholder 3"/>
          <p:cNvSpPr>
            <a:spLocks noGrp="1"/>
          </p:cNvSpPr>
          <p:nvPr>
            <p:ph type="sldNum" sz="quarter" idx="5"/>
          </p:nvPr>
        </p:nvSpPr>
        <p:spPr/>
        <p:txBody>
          <a:bodyPr/>
          <a:lstStyle/>
          <a:p>
            <a:fld id="{86B3A877-E0FF-47AC-8882-38FC923EA7F9}" type="slidenum">
              <a:rPr lang="en-US" smtClean="0"/>
              <a:t>5</a:t>
            </a:fld>
            <a:endParaRPr lang="en-US"/>
          </a:p>
        </p:txBody>
      </p:sp>
    </p:spTree>
    <p:extLst>
      <p:ext uri="{BB962C8B-B14F-4D97-AF65-F5344CB8AC3E}">
        <p14:creationId xmlns:p14="http://schemas.microsoft.com/office/powerpoint/2010/main" val="3921822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July 29</a:t>
            </a:r>
          </a:p>
        </p:txBody>
      </p:sp>
      <p:sp>
        <p:nvSpPr>
          <p:cNvPr id="4" name="Slide Number Placeholder 3"/>
          <p:cNvSpPr>
            <a:spLocks noGrp="1"/>
          </p:cNvSpPr>
          <p:nvPr>
            <p:ph type="sldNum" sz="quarter" idx="5"/>
          </p:nvPr>
        </p:nvSpPr>
        <p:spPr/>
        <p:txBody>
          <a:bodyPr/>
          <a:lstStyle/>
          <a:p>
            <a:fld id="{86B3A877-E0FF-47AC-8882-38FC923EA7F9}" type="slidenum">
              <a:rPr lang="en-US" smtClean="0"/>
              <a:t>6</a:t>
            </a:fld>
            <a:endParaRPr lang="en-US"/>
          </a:p>
        </p:txBody>
      </p:sp>
    </p:spTree>
    <p:extLst>
      <p:ext uri="{BB962C8B-B14F-4D97-AF65-F5344CB8AC3E}">
        <p14:creationId xmlns:p14="http://schemas.microsoft.com/office/powerpoint/2010/main" val="389375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5</a:t>
            </a:r>
          </a:p>
        </p:txBody>
      </p:sp>
      <p:sp>
        <p:nvSpPr>
          <p:cNvPr id="4" name="Slide Number Placeholder 3"/>
          <p:cNvSpPr>
            <a:spLocks noGrp="1"/>
          </p:cNvSpPr>
          <p:nvPr>
            <p:ph type="sldNum" sz="quarter" idx="5"/>
          </p:nvPr>
        </p:nvSpPr>
        <p:spPr/>
        <p:txBody>
          <a:bodyPr/>
          <a:lstStyle/>
          <a:p>
            <a:fld id="{86B3A877-E0FF-47AC-8882-38FC923EA7F9}" type="slidenum">
              <a:rPr lang="en-US" smtClean="0"/>
              <a:t>7</a:t>
            </a:fld>
            <a:endParaRPr lang="en-US"/>
          </a:p>
        </p:txBody>
      </p:sp>
    </p:spTree>
    <p:extLst>
      <p:ext uri="{BB962C8B-B14F-4D97-AF65-F5344CB8AC3E}">
        <p14:creationId xmlns:p14="http://schemas.microsoft.com/office/powerpoint/2010/main" val="4165637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12</a:t>
            </a:r>
          </a:p>
        </p:txBody>
      </p:sp>
      <p:sp>
        <p:nvSpPr>
          <p:cNvPr id="4" name="Slide Number Placeholder 3"/>
          <p:cNvSpPr>
            <a:spLocks noGrp="1"/>
          </p:cNvSpPr>
          <p:nvPr>
            <p:ph type="sldNum" sz="quarter" idx="5"/>
          </p:nvPr>
        </p:nvSpPr>
        <p:spPr/>
        <p:txBody>
          <a:bodyPr/>
          <a:lstStyle/>
          <a:p>
            <a:fld id="{86B3A877-E0FF-47AC-8882-38FC923EA7F9}" type="slidenum">
              <a:rPr lang="en-US" smtClean="0"/>
              <a:t>8</a:t>
            </a:fld>
            <a:endParaRPr lang="en-US"/>
          </a:p>
        </p:txBody>
      </p:sp>
    </p:spTree>
    <p:extLst>
      <p:ext uri="{BB962C8B-B14F-4D97-AF65-F5344CB8AC3E}">
        <p14:creationId xmlns:p14="http://schemas.microsoft.com/office/powerpoint/2010/main" val="3298474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19</a:t>
            </a:r>
          </a:p>
        </p:txBody>
      </p:sp>
      <p:sp>
        <p:nvSpPr>
          <p:cNvPr id="4" name="Slide Number Placeholder 3"/>
          <p:cNvSpPr>
            <a:spLocks noGrp="1"/>
          </p:cNvSpPr>
          <p:nvPr>
            <p:ph type="sldNum" sz="quarter" idx="5"/>
          </p:nvPr>
        </p:nvSpPr>
        <p:spPr/>
        <p:txBody>
          <a:bodyPr/>
          <a:lstStyle/>
          <a:p>
            <a:fld id="{86B3A877-E0FF-47AC-8882-38FC923EA7F9}" type="slidenum">
              <a:rPr lang="en-US" smtClean="0"/>
              <a:t>9</a:t>
            </a:fld>
            <a:endParaRPr lang="en-US"/>
          </a:p>
        </p:txBody>
      </p:sp>
    </p:spTree>
    <p:extLst>
      <p:ext uri="{BB962C8B-B14F-4D97-AF65-F5344CB8AC3E}">
        <p14:creationId xmlns:p14="http://schemas.microsoft.com/office/powerpoint/2010/main" val="1757062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26</a:t>
            </a:r>
          </a:p>
        </p:txBody>
      </p:sp>
      <p:sp>
        <p:nvSpPr>
          <p:cNvPr id="4" name="Slide Number Placeholder 3"/>
          <p:cNvSpPr>
            <a:spLocks noGrp="1"/>
          </p:cNvSpPr>
          <p:nvPr>
            <p:ph type="sldNum" sz="quarter" idx="5"/>
          </p:nvPr>
        </p:nvSpPr>
        <p:spPr/>
        <p:txBody>
          <a:bodyPr/>
          <a:lstStyle/>
          <a:p>
            <a:fld id="{86B3A877-E0FF-47AC-8882-38FC923EA7F9}" type="slidenum">
              <a:rPr lang="en-US" smtClean="0"/>
              <a:t>10</a:t>
            </a:fld>
            <a:endParaRPr lang="en-US"/>
          </a:p>
        </p:txBody>
      </p:sp>
    </p:spTree>
    <p:extLst>
      <p:ext uri="{BB962C8B-B14F-4D97-AF65-F5344CB8AC3E}">
        <p14:creationId xmlns:p14="http://schemas.microsoft.com/office/powerpoint/2010/main" val="1239141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2</a:t>
            </a:r>
          </a:p>
        </p:txBody>
      </p:sp>
      <p:sp>
        <p:nvSpPr>
          <p:cNvPr id="4" name="Slide Number Placeholder 3"/>
          <p:cNvSpPr>
            <a:spLocks noGrp="1"/>
          </p:cNvSpPr>
          <p:nvPr>
            <p:ph type="sldNum" sz="quarter" idx="5"/>
          </p:nvPr>
        </p:nvSpPr>
        <p:spPr/>
        <p:txBody>
          <a:bodyPr/>
          <a:lstStyle/>
          <a:p>
            <a:fld id="{86B3A877-E0FF-47AC-8882-38FC923EA7F9}" type="slidenum">
              <a:rPr lang="en-US" smtClean="0"/>
              <a:t>12</a:t>
            </a:fld>
            <a:endParaRPr lang="en-US"/>
          </a:p>
        </p:txBody>
      </p:sp>
    </p:spTree>
    <p:extLst>
      <p:ext uri="{BB962C8B-B14F-4D97-AF65-F5344CB8AC3E}">
        <p14:creationId xmlns:p14="http://schemas.microsoft.com/office/powerpoint/2010/main" val="2046756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9</a:t>
            </a:r>
          </a:p>
        </p:txBody>
      </p:sp>
      <p:sp>
        <p:nvSpPr>
          <p:cNvPr id="4" name="Slide Number Placeholder 3"/>
          <p:cNvSpPr>
            <a:spLocks noGrp="1"/>
          </p:cNvSpPr>
          <p:nvPr>
            <p:ph type="sldNum" sz="quarter" idx="5"/>
          </p:nvPr>
        </p:nvSpPr>
        <p:spPr/>
        <p:txBody>
          <a:bodyPr/>
          <a:lstStyle/>
          <a:p>
            <a:fld id="{86B3A877-E0FF-47AC-8882-38FC923EA7F9}" type="slidenum">
              <a:rPr lang="en-US" smtClean="0"/>
              <a:t>13</a:t>
            </a:fld>
            <a:endParaRPr lang="en-US"/>
          </a:p>
        </p:txBody>
      </p:sp>
    </p:spTree>
    <p:extLst>
      <p:ext uri="{BB962C8B-B14F-4D97-AF65-F5344CB8AC3E}">
        <p14:creationId xmlns:p14="http://schemas.microsoft.com/office/powerpoint/2010/main" val="10482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16</a:t>
            </a:r>
          </a:p>
        </p:txBody>
      </p:sp>
      <p:sp>
        <p:nvSpPr>
          <p:cNvPr id="4" name="Slide Number Placeholder 3"/>
          <p:cNvSpPr>
            <a:spLocks noGrp="1"/>
          </p:cNvSpPr>
          <p:nvPr>
            <p:ph type="sldNum" sz="quarter" idx="5"/>
          </p:nvPr>
        </p:nvSpPr>
        <p:spPr/>
        <p:txBody>
          <a:bodyPr/>
          <a:lstStyle/>
          <a:p>
            <a:fld id="{86B3A877-E0FF-47AC-8882-38FC923EA7F9}" type="slidenum">
              <a:rPr lang="en-US" smtClean="0"/>
              <a:t>14</a:t>
            </a:fld>
            <a:endParaRPr lang="en-US"/>
          </a:p>
        </p:txBody>
      </p:sp>
    </p:spTree>
    <p:extLst>
      <p:ext uri="{BB962C8B-B14F-4D97-AF65-F5344CB8AC3E}">
        <p14:creationId xmlns:p14="http://schemas.microsoft.com/office/powerpoint/2010/main" val="5191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23</a:t>
            </a:r>
          </a:p>
        </p:txBody>
      </p:sp>
      <p:sp>
        <p:nvSpPr>
          <p:cNvPr id="4" name="Slide Number Placeholder 3"/>
          <p:cNvSpPr>
            <a:spLocks noGrp="1"/>
          </p:cNvSpPr>
          <p:nvPr>
            <p:ph type="sldNum" sz="quarter" idx="5"/>
          </p:nvPr>
        </p:nvSpPr>
        <p:spPr/>
        <p:txBody>
          <a:bodyPr/>
          <a:lstStyle/>
          <a:p>
            <a:fld id="{86B3A877-E0FF-47AC-8882-38FC923EA7F9}" type="slidenum">
              <a:rPr lang="en-US" smtClean="0"/>
              <a:t>15</a:t>
            </a:fld>
            <a:endParaRPr lang="en-US"/>
          </a:p>
        </p:txBody>
      </p:sp>
    </p:spTree>
    <p:extLst>
      <p:ext uri="{BB962C8B-B14F-4D97-AF65-F5344CB8AC3E}">
        <p14:creationId xmlns:p14="http://schemas.microsoft.com/office/powerpoint/2010/main" val="327248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BBFE-1CCA-AA25-35EF-4A93CB3F0B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01C1B5-D811-5F41-6630-94D4C9A290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D18191-DD14-89AD-1D47-E1A5AC440E6B}"/>
              </a:ext>
            </a:extLst>
          </p:cNvPr>
          <p:cNvSpPr>
            <a:spLocks noGrp="1"/>
          </p:cNvSpPr>
          <p:nvPr>
            <p:ph type="dt" sz="half" idx="10"/>
          </p:nvPr>
        </p:nvSpPr>
        <p:spPr/>
        <p:txBody>
          <a:bodyPr/>
          <a:lstStyle/>
          <a:p>
            <a:fld id="{CAA59286-B79E-4DFD-B1C6-06B4D390DBB2}" type="datetimeFigureOut">
              <a:rPr lang="en-US" smtClean="0"/>
              <a:t>8/29/2024</a:t>
            </a:fld>
            <a:endParaRPr lang="en-US"/>
          </a:p>
        </p:txBody>
      </p:sp>
      <p:sp>
        <p:nvSpPr>
          <p:cNvPr id="5" name="Footer Placeholder 4">
            <a:extLst>
              <a:ext uri="{FF2B5EF4-FFF2-40B4-BE49-F238E27FC236}">
                <a16:creationId xmlns:a16="http://schemas.microsoft.com/office/drawing/2014/main" id="{A486633C-EAA7-88CF-D669-C50051CCE7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48003-D675-DAFA-8706-8ED2451269E1}"/>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277174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0DC68-B5AD-64F6-10A6-F39D7D469B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CFFD91-B488-0E85-B435-450D391F13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210DE-8944-5E36-B4BE-DB78493F9313}"/>
              </a:ext>
            </a:extLst>
          </p:cNvPr>
          <p:cNvSpPr>
            <a:spLocks noGrp="1"/>
          </p:cNvSpPr>
          <p:nvPr>
            <p:ph type="dt" sz="half" idx="10"/>
          </p:nvPr>
        </p:nvSpPr>
        <p:spPr/>
        <p:txBody>
          <a:bodyPr/>
          <a:lstStyle/>
          <a:p>
            <a:fld id="{CAA59286-B79E-4DFD-B1C6-06B4D390DBB2}" type="datetimeFigureOut">
              <a:rPr lang="en-US" smtClean="0"/>
              <a:t>8/29/2024</a:t>
            </a:fld>
            <a:endParaRPr lang="en-US"/>
          </a:p>
        </p:txBody>
      </p:sp>
      <p:sp>
        <p:nvSpPr>
          <p:cNvPr id="5" name="Footer Placeholder 4">
            <a:extLst>
              <a:ext uri="{FF2B5EF4-FFF2-40B4-BE49-F238E27FC236}">
                <a16:creationId xmlns:a16="http://schemas.microsoft.com/office/drawing/2014/main" id="{3C8B5925-16F0-09F8-BE25-F3973451FD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75E21-82FD-963E-4821-D75E408A32F8}"/>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609966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7CF7A-1815-9EF9-18C5-3C5B11F9A8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CDBED5-D466-8B89-2430-F3B76BEF84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B04B19-765F-78C4-A354-57C83B6F188D}"/>
              </a:ext>
            </a:extLst>
          </p:cNvPr>
          <p:cNvSpPr>
            <a:spLocks noGrp="1"/>
          </p:cNvSpPr>
          <p:nvPr>
            <p:ph type="dt" sz="half" idx="10"/>
          </p:nvPr>
        </p:nvSpPr>
        <p:spPr/>
        <p:txBody>
          <a:bodyPr/>
          <a:lstStyle/>
          <a:p>
            <a:fld id="{CAA59286-B79E-4DFD-B1C6-06B4D390DBB2}" type="datetimeFigureOut">
              <a:rPr lang="en-US" smtClean="0"/>
              <a:t>8/29/2024</a:t>
            </a:fld>
            <a:endParaRPr lang="en-US"/>
          </a:p>
        </p:txBody>
      </p:sp>
      <p:sp>
        <p:nvSpPr>
          <p:cNvPr id="5" name="Footer Placeholder 4">
            <a:extLst>
              <a:ext uri="{FF2B5EF4-FFF2-40B4-BE49-F238E27FC236}">
                <a16:creationId xmlns:a16="http://schemas.microsoft.com/office/drawing/2014/main" id="{5788675E-6B41-A692-9278-875FBFEA6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1F1AB8-042F-3C17-AC7A-13E25ED738A5}"/>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2413359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151E2-04B0-C253-8954-E2FFE47331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EF95DB-2498-8C04-49F8-F0A4A1DE9F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AA3A43-F31D-0624-B044-ED331D8506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3889AC-A32E-BC68-C0E8-B80DD9332D98}"/>
              </a:ext>
            </a:extLst>
          </p:cNvPr>
          <p:cNvSpPr>
            <a:spLocks noGrp="1"/>
          </p:cNvSpPr>
          <p:nvPr>
            <p:ph type="dt" sz="half" idx="10"/>
          </p:nvPr>
        </p:nvSpPr>
        <p:spPr/>
        <p:txBody>
          <a:bodyPr/>
          <a:lstStyle/>
          <a:p>
            <a:fld id="{CAA59286-B79E-4DFD-B1C6-06B4D390DBB2}" type="datetimeFigureOut">
              <a:rPr lang="en-US" smtClean="0"/>
              <a:t>8/29/2024</a:t>
            </a:fld>
            <a:endParaRPr lang="en-US"/>
          </a:p>
        </p:txBody>
      </p:sp>
      <p:sp>
        <p:nvSpPr>
          <p:cNvPr id="6" name="Footer Placeholder 5">
            <a:extLst>
              <a:ext uri="{FF2B5EF4-FFF2-40B4-BE49-F238E27FC236}">
                <a16:creationId xmlns:a16="http://schemas.microsoft.com/office/drawing/2014/main" id="{7E703D4A-1F9D-0C58-E4AA-68FA809194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74721F-DB12-C43C-09F0-E45EF12F29B8}"/>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027338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4D76A-71DD-4FF2-D1FC-26B87D7C53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BB992C-04EE-3A5D-44BF-4E3FE86BA6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060466-8C97-3FFE-D4F9-96535561BF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4DDA45-90D2-94A7-A176-CAA9BD21E6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4F1ADB-4E2A-D999-CEC4-4B80F1BB81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8DE993-EAF8-D1A3-D663-3198350B089C}"/>
              </a:ext>
            </a:extLst>
          </p:cNvPr>
          <p:cNvSpPr>
            <a:spLocks noGrp="1"/>
          </p:cNvSpPr>
          <p:nvPr>
            <p:ph type="dt" sz="half" idx="10"/>
          </p:nvPr>
        </p:nvSpPr>
        <p:spPr/>
        <p:txBody>
          <a:bodyPr/>
          <a:lstStyle/>
          <a:p>
            <a:fld id="{CAA59286-B79E-4DFD-B1C6-06B4D390DBB2}" type="datetimeFigureOut">
              <a:rPr lang="en-US" smtClean="0"/>
              <a:t>8/29/2024</a:t>
            </a:fld>
            <a:endParaRPr lang="en-US"/>
          </a:p>
        </p:txBody>
      </p:sp>
      <p:sp>
        <p:nvSpPr>
          <p:cNvPr id="8" name="Footer Placeholder 7">
            <a:extLst>
              <a:ext uri="{FF2B5EF4-FFF2-40B4-BE49-F238E27FC236}">
                <a16:creationId xmlns:a16="http://schemas.microsoft.com/office/drawing/2014/main" id="{2CCD48C0-6FC0-0D85-15C4-ABA95AB3EB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6736B1-8AC9-ADB9-4E77-20272234F37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700350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CF4DE-ACEF-8CDA-F235-BB5C768336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979057-CB87-AEE2-5D77-3ED5D6C2608E}"/>
              </a:ext>
            </a:extLst>
          </p:cNvPr>
          <p:cNvSpPr>
            <a:spLocks noGrp="1"/>
          </p:cNvSpPr>
          <p:nvPr>
            <p:ph type="dt" sz="half" idx="10"/>
          </p:nvPr>
        </p:nvSpPr>
        <p:spPr/>
        <p:txBody>
          <a:bodyPr/>
          <a:lstStyle/>
          <a:p>
            <a:fld id="{CAA59286-B79E-4DFD-B1C6-06B4D390DBB2}" type="datetimeFigureOut">
              <a:rPr lang="en-US" smtClean="0"/>
              <a:t>8/29/2024</a:t>
            </a:fld>
            <a:endParaRPr lang="en-US"/>
          </a:p>
        </p:txBody>
      </p:sp>
      <p:sp>
        <p:nvSpPr>
          <p:cNvPr id="4" name="Footer Placeholder 3">
            <a:extLst>
              <a:ext uri="{FF2B5EF4-FFF2-40B4-BE49-F238E27FC236}">
                <a16:creationId xmlns:a16="http://schemas.microsoft.com/office/drawing/2014/main" id="{D7A8BCE2-80AD-2930-F17D-2171AAF8E7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C3094E-68C4-3C6E-6E59-AFD760029B74}"/>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99936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6A31B1-DF0F-921F-923C-3A0AA094D302}"/>
              </a:ext>
            </a:extLst>
          </p:cNvPr>
          <p:cNvSpPr>
            <a:spLocks noGrp="1"/>
          </p:cNvSpPr>
          <p:nvPr>
            <p:ph type="dt" sz="half" idx="10"/>
          </p:nvPr>
        </p:nvSpPr>
        <p:spPr/>
        <p:txBody>
          <a:bodyPr/>
          <a:lstStyle/>
          <a:p>
            <a:fld id="{CAA59286-B79E-4DFD-B1C6-06B4D390DBB2}" type="datetimeFigureOut">
              <a:rPr lang="en-US" smtClean="0"/>
              <a:t>8/29/2024</a:t>
            </a:fld>
            <a:endParaRPr lang="en-US"/>
          </a:p>
        </p:txBody>
      </p:sp>
      <p:sp>
        <p:nvSpPr>
          <p:cNvPr id="3" name="Footer Placeholder 2">
            <a:extLst>
              <a:ext uri="{FF2B5EF4-FFF2-40B4-BE49-F238E27FC236}">
                <a16:creationId xmlns:a16="http://schemas.microsoft.com/office/drawing/2014/main" id="{E606C439-4D6E-6D6D-5384-C149A4A7E5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1140CE-8334-5737-D06A-8149238881F5}"/>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800825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742B4-03DA-3FB1-246D-3D79D5B9BE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C8BBF4-0536-8DF5-73BF-741665434B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42378B-2C74-76F2-7A40-2F8AE3C648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4F1345-4812-EBB7-7E6A-B373410B7C10}"/>
              </a:ext>
            </a:extLst>
          </p:cNvPr>
          <p:cNvSpPr>
            <a:spLocks noGrp="1"/>
          </p:cNvSpPr>
          <p:nvPr>
            <p:ph type="dt" sz="half" idx="10"/>
          </p:nvPr>
        </p:nvSpPr>
        <p:spPr/>
        <p:txBody>
          <a:bodyPr/>
          <a:lstStyle/>
          <a:p>
            <a:fld id="{CAA59286-B79E-4DFD-B1C6-06B4D390DBB2}" type="datetimeFigureOut">
              <a:rPr lang="en-US" smtClean="0"/>
              <a:t>8/29/2024</a:t>
            </a:fld>
            <a:endParaRPr lang="en-US"/>
          </a:p>
        </p:txBody>
      </p:sp>
      <p:sp>
        <p:nvSpPr>
          <p:cNvPr id="6" name="Footer Placeholder 5">
            <a:extLst>
              <a:ext uri="{FF2B5EF4-FFF2-40B4-BE49-F238E27FC236}">
                <a16:creationId xmlns:a16="http://schemas.microsoft.com/office/drawing/2014/main" id="{F21D00C2-6165-A1B6-64F9-1E6CE3DE67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125F6C-A834-2B2D-8B42-604B10D8DE4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713843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0B41-BED7-F549-C654-771D223DC8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8E8744-204E-2594-06F6-F2DE2F1FD8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835517-742E-EE00-465D-745F1EA314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620290-020B-3DB3-AC18-97BE6B2C4B76}"/>
              </a:ext>
            </a:extLst>
          </p:cNvPr>
          <p:cNvSpPr>
            <a:spLocks noGrp="1"/>
          </p:cNvSpPr>
          <p:nvPr>
            <p:ph type="dt" sz="half" idx="10"/>
          </p:nvPr>
        </p:nvSpPr>
        <p:spPr/>
        <p:txBody>
          <a:bodyPr/>
          <a:lstStyle/>
          <a:p>
            <a:fld id="{CAA59286-B79E-4DFD-B1C6-06B4D390DBB2}" type="datetimeFigureOut">
              <a:rPr lang="en-US" smtClean="0"/>
              <a:t>8/29/2024</a:t>
            </a:fld>
            <a:endParaRPr lang="en-US"/>
          </a:p>
        </p:txBody>
      </p:sp>
      <p:sp>
        <p:nvSpPr>
          <p:cNvPr id="6" name="Footer Placeholder 5">
            <a:extLst>
              <a:ext uri="{FF2B5EF4-FFF2-40B4-BE49-F238E27FC236}">
                <a16:creationId xmlns:a16="http://schemas.microsoft.com/office/drawing/2014/main" id="{26CD8035-733D-E403-D668-EECC80719B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90B861-2E33-2478-AE5E-32B87F232FAD}"/>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603831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1DB8E-1BBE-FB02-B972-5CD9941087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8EDE65-732F-707E-BFE4-76DDD07DFA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5208A0-5F1F-128F-6055-060AA984CBD7}"/>
              </a:ext>
            </a:extLst>
          </p:cNvPr>
          <p:cNvSpPr>
            <a:spLocks noGrp="1"/>
          </p:cNvSpPr>
          <p:nvPr>
            <p:ph type="dt" sz="half" idx="10"/>
          </p:nvPr>
        </p:nvSpPr>
        <p:spPr/>
        <p:txBody>
          <a:bodyPr/>
          <a:lstStyle/>
          <a:p>
            <a:fld id="{CAA59286-B79E-4DFD-B1C6-06B4D390DBB2}" type="datetimeFigureOut">
              <a:rPr lang="en-US" smtClean="0"/>
              <a:t>8/29/2024</a:t>
            </a:fld>
            <a:endParaRPr lang="en-US"/>
          </a:p>
        </p:txBody>
      </p:sp>
      <p:sp>
        <p:nvSpPr>
          <p:cNvPr id="5" name="Footer Placeholder 4">
            <a:extLst>
              <a:ext uri="{FF2B5EF4-FFF2-40B4-BE49-F238E27FC236}">
                <a16:creationId xmlns:a16="http://schemas.microsoft.com/office/drawing/2014/main" id="{575778D7-02AF-DC4C-1DB5-A19A108BF5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EFC66-9D66-E5EC-D599-338816361A84}"/>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103304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235277-7AE9-257C-9BA9-D11A463316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41D57C-E47B-3764-88B7-F6CA18C336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53678-B1ED-BA8D-90E1-190D0294D90D}"/>
              </a:ext>
            </a:extLst>
          </p:cNvPr>
          <p:cNvSpPr>
            <a:spLocks noGrp="1"/>
          </p:cNvSpPr>
          <p:nvPr>
            <p:ph type="dt" sz="half" idx="10"/>
          </p:nvPr>
        </p:nvSpPr>
        <p:spPr/>
        <p:txBody>
          <a:bodyPr/>
          <a:lstStyle/>
          <a:p>
            <a:fld id="{CAA59286-B79E-4DFD-B1C6-06B4D390DBB2}" type="datetimeFigureOut">
              <a:rPr lang="en-US" smtClean="0"/>
              <a:t>8/29/2024</a:t>
            </a:fld>
            <a:endParaRPr lang="en-US"/>
          </a:p>
        </p:txBody>
      </p:sp>
      <p:sp>
        <p:nvSpPr>
          <p:cNvPr id="5" name="Footer Placeholder 4">
            <a:extLst>
              <a:ext uri="{FF2B5EF4-FFF2-40B4-BE49-F238E27FC236}">
                <a16:creationId xmlns:a16="http://schemas.microsoft.com/office/drawing/2014/main" id="{09A92579-2D38-3027-5837-96AB182E73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5D856-072D-BD01-6733-55A5E5FDC87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421212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456B9A-B7A6-2FD0-9229-66345A4F89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7C89F1-8016-DBB0-256D-B002FEE5A9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20DCC0-555E-FA00-DB3B-338E1E6A09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A59286-B79E-4DFD-B1C6-06B4D390DBB2}" type="datetimeFigureOut">
              <a:rPr lang="en-US" smtClean="0"/>
              <a:t>8/29/2024</a:t>
            </a:fld>
            <a:endParaRPr lang="en-US"/>
          </a:p>
        </p:txBody>
      </p:sp>
      <p:sp>
        <p:nvSpPr>
          <p:cNvPr id="5" name="Footer Placeholder 4">
            <a:extLst>
              <a:ext uri="{FF2B5EF4-FFF2-40B4-BE49-F238E27FC236}">
                <a16:creationId xmlns:a16="http://schemas.microsoft.com/office/drawing/2014/main" id="{081F6157-4BBB-612C-625E-BE1CB4CBD7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1B0DB6-499F-13E1-08D4-B519D43D76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ADB2F5-EC84-488F-A75B-3861E410D432}" type="slidenum">
              <a:rPr lang="en-US" smtClean="0"/>
              <a:t>‹#›</a:t>
            </a:fld>
            <a:endParaRPr lang="en-US"/>
          </a:p>
        </p:txBody>
      </p:sp>
    </p:spTree>
    <p:extLst>
      <p:ext uri="{BB962C8B-B14F-4D97-AF65-F5344CB8AC3E}">
        <p14:creationId xmlns:p14="http://schemas.microsoft.com/office/powerpoint/2010/main" val="2441835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ourageousthird.org/prayer/#music"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unset over a city&#10;&#10;Description automatically generated">
            <a:extLst>
              <a:ext uri="{FF2B5EF4-FFF2-40B4-BE49-F238E27FC236}">
                <a16:creationId xmlns:a16="http://schemas.microsoft.com/office/drawing/2014/main" id="{7A9B6D9C-A1E1-9E9E-F865-4B8A9685A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7BA138D-A51C-5372-1013-16240C02D664}"/>
              </a:ext>
            </a:extLst>
          </p:cNvPr>
          <p:cNvSpPr txBox="1"/>
          <p:nvPr/>
        </p:nvSpPr>
        <p:spPr>
          <a:xfrm>
            <a:off x="416054" y="341032"/>
            <a:ext cx="8714290"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en-US" sz="3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Welcome to Marketplace Prayer!</a:t>
            </a:r>
          </a:p>
        </p:txBody>
      </p:sp>
      <p:sp>
        <p:nvSpPr>
          <p:cNvPr id="4" name="TextBox 3">
            <a:extLst>
              <a:ext uri="{FF2B5EF4-FFF2-40B4-BE49-F238E27FC236}">
                <a16:creationId xmlns:a16="http://schemas.microsoft.com/office/drawing/2014/main" id="{3523E48C-8DE7-A0B0-B1EB-AD1A2A87C2BD}"/>
              </a:ext>
            </a:extLst>
          </p:cNvPr>
          <p:cNvSpPr txBox="1"/>
          <p:nvPr/>
        </p:nvSpPr>
        <p:spPr>
          <a:xfrm>
            <a:off x="332587" y="2869763"/>
            <a:ext cx="6326129"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PLEASE…</a:t>
            </a:r>
          </a:p>
          <a:p>
            <a:pPr marL="230188" marR="0" lvl="0" indent="-2301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No politics</a:t>
            </a:r>
          </a:p>
          <a:p>
            <a:pPr marL="230188" marR="0" lvl="0" indent="-2301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Respect differences in Christian beliefs/traditions</a:t>
            </a:r>
          </a:p>
          <a:p>
            <a:pPr marL="230188" marR="0" lvl="0" indent="-2301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Pray bold, audacious prayers! Our God is </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BIG</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and He desires to change the world with His </a:t>
            </a:r>
            <a:r>
              <a:rPr kumimoji="0" lang="en-US" sz="2000" b="1" i="1"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LOVE!</a:t>
            </a:r>
            <a:r>
              <a:rPr kumimoji="0" lang="en-US" sz="20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 </a:t>
            </a:r>
          </a:p>
        </p:txBody>
      </p:sp>
      <p:sp>
        <p:nvSpPr>
          <p:cNvPr id="6" name="TextBox 5">
            <a:extLst>
              <a:ext uri="{FF2B5EF4-FFF2-40B4-BE49-F238E27FC236}">
                <a16:creationId xmlns:a16="http://schemas.microsoft.com/office/drawing/2014/main" id="{13EB967A-5EB6-6E35-067A-B722EB3E619A}"/>
              </a:ext>
            </a:extLst>
          </p:cNvPr>
          <p:cNvSpPr txBox="1"/>
          <p:nvPr/>
        </p:nvSpPr>
        <p:spPr>
          <a:xfrm>
            <a:off x="416054" y="4903514"/>
            <a:ext cx="11307695"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COURAGEOUS</a:t>
            </a:r>
            <a:br>
              <a:rPr kumimoji="0" lang="en-US" sz="2400" b="1" i="1" u="none" strike="noStrike" kern="1200" cap="none" spc="0" normalizeH="0" baseline="0" noProof="0" dirty="0">
                <a:ln>
                  <a:noFill/>
                </a:ln>
                <a:solidFill>
                  <a:prstClr val="white"/>
                </a:solidFill>
                <a:effectLst/>
                <a:uLnTx/>
                <a:uFillTx/>
                <a:latin typeface="Georgia" panose="02040502050405020303" pitchFamily="18" charset="0"/>
                <a:ea typeface="+mn-ea"/>
                <a:cs typeface="+mn-cs"/>
              </a:rPr>
            </a:br>
            <a:r>
              <a:rPr kumimoji="0" lang="en-US" sz="2000" b="0" i="1" u="none" strike="noStrike" kern="1200" cap="none" spc="0" normalizeH="0" baseline="0" noProof="0" dirty="0">
                <a:ln>
                  <a:noFill/>
                </a:ln>
                <a:solidFill>
                  <a:prstClr val="white"/>
                </a:solidFill>
                <a:effectLst/>
                <a:uLnTx/>
                <a:uFillTx/>
                <a:latin typeface="Georgia" panose="02040502050405020303" pitchFamily="18" charset="0"/>
                <a:ea typeface="+mn-ea"/>
                <a:cs typeface="+mn-cs"/>
              </a:rPr>
              <a:t>Action in spite of fear</a:t>
            </a:r>
            <a:endParaRPr kumimoji="0" lang="en-US" sz="2400" b="0" i="1"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THIRD</a:t>
            </a:r>
            <a:br>
              <a:rPr kumimoji="0" lang="en-US" sz="2400" b="1" i="1" u="none" strike="noStrike" kern="1200" cap="none" spc="0" normalizeH="0" baseline="0" noProof="0" dirty="0">
                <a:ln>
                  <a:noFill/>
                </a:ln>
                <a:solidFill>
                  <a:prstClr val="white"/>
                </a:solidFill>
                <a:effectLst/>
                <a:uLnTx/>
                <a:uFillTx/>
                <a:latin typeface="Georgia" panose="02040502050405020303" pitchFamily="18" charset="0"/>
                <a:ea typeface="+mn-ea"/>
                <a:cs typeface="+mn-cs"/>
              </a:rPr>
            </a:br>
            <a:r>
              <a:rPr kumimoji="0" lang="en-US" sz="2000" b="0" i="1" u="none" strike="noStrike" kern="1200" cap="none" spc="0" normalizeH="0" baseline="0" noProof="0" dirty="0">
                <a:ln>
                  <a:noFill/>
                </a:ln>
                <a:solidFill>
                  <a:prstClr val="white"/>
                </a:solidFill>
                <a:effectLst/>
                <a:uLnTx/>
                <a:uFillTx/>
                <a:latin typeface="Georgia" panose="02040502050405020303" pitchFamily="18" charset="0"/>
                <a:ea typeface="+mn-ea"/>
                <a:cs typeface="+mn-cs"/>
              </a:rPr>
              <a:t>God first, Others second, I am </a:t>
            </a:r>
            <a:r>
              <a:rPr kumimoji="0" lang="en-US" sz="2000" b="1" i="1" u="none" strike="noStrike" kern="1200" cap="none" spc="0" normalizeH="0" baseline="0" noProof="0" dirty="0">
                <a:ln>
                  <a:noFill/>
                </a:ln>
                <a:solidFill>
                  <a:prstClr val="white"/>
                </a:solidFill>
                <a:effectLst/>
                <a:uLnTx/>
                <a:uFillTx/>
                <a:latin typeface="Georgia" panose="02040502050405020303" pitchFamily="18" charset="0"/>
                <a:ea typeface="+mn-ea"/>
                <a:cs typeface="+mn-cs"/>
              </a:rPr>
              <a:t>third</a:t>
            </a:r>
            <a:endParaRPr kumimoji="0" lang="en-US" sz="2400" b="1" i="1"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pic>
        <p:nvPicPr>
          <p:cNvPr id="8" name="Picture 7">
            <a:extLst>
              <a:ext uri="{FF2B5EF4-FFF2-40B4-BE49-F238E27FC236}">
                <a16:creationId xmlns:a16="http://schemas.microsoft.com/office/drawing/2014/main" id="{DDF644D9-E419-9C3C-2AEE-63B16C66A2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70224" y="81216"/>
            <a:ext cx="3358836" cy="1173524"/>
          </a:xfrm>
          <a:prstGeom prst="rect">
            <a:avLst/>
          </a:prstGeom>
        </p:spPr>
      </p:pic>
      <p:sp>
        <p:nvSpPr>
          <p:cNvPr id="7" name="TextBox 6">
            <a:extLst>
              <a:ext uri="{FF2B5EF4-FFF2-40B4-BE49-F238E27FC236}">
                <a16:creationId xmlns:a16="http://schemas.microsoft.com/office/drawing/2014/main" id="{A1A983C1-77DD-6F53-9EE3-102DD518A0C1}"/>
              </a:ext>
            </a:extLst>
          </p:cNvPr>
          <p:cNvSpPr txBox="1"/>
          <p:nvPr/>
        </p:nvSpPr>
        <p:spPr>
          <a:xfrm>
            <a:off x="7255462" y="2869763"/>
            <a:ext cx="5264656"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AGENDA: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hlinkClick r:id="rId4">
                  <a:extLst>
                    <a:ext uri="{A12FA001-AC4F-418D-AE19-62706E023703}">
                      <ahyp:hlinkClr xmlns:ahyp="http://schemas.microsoft.com/office/drawing/2018/hyperlinkcolor" val="tx"/>
                    </a:ext>
                  </a:extLst>
                </a:hlinkClick>
              </a:rPr>
              <a:t>Worship Music </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(3-5 min)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Bible Verse/Praise (3-5 min)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Listen to God/Quiet Time (1-2 min)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Pray for Marketplace (~15min)</a:t>
            </a:r>
          </a:p>
        </p:txBody>
      </p:sp>
      <p:sp>
        <p:nvSpPr>
          <p:cNvPr id="11" name="TextBox 10">
            <a:extLst>
              <a:ext uri="{FF2B5EF4-FFF2-40B4-BE49-F238E27FC236}">
                <a16:creationId xmlns:a16="http://schemas.microsoft.com/office/drawing/2014/main" id="{A2C7613D-EC14-9ACF-7ED6-EB37F89A79E1}"/>
              </a:ext>
            </a:extLst>
          </p:cNvPr>
          <p:cNvSpPr txBox="1"/>
          <p:nvPr/>
        </p:nvSpPr>
        <p:spPr>
          <a:xfrm>
            <a:off x="3163875" y="6452934"/>
            <a:ext cx="902589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Jerusalem, sunrise over the Mount of Olives at spire of the “Church of the Ascension” June 2023</a:t>
            </a:r>
          </a:p>
        </p:txBody>
      </p:sp>
      <p:sp>
        <p:nvSpPr>
          <p:cNvPr id="12" name="TextBox 11">
            <a:extLst>
              <a:ext uri="{FF2B5EF4-FFF2-40B4-BE49-F238E27FC236}">
                <a16:creationId xmlns:a16="http://schemas.microsoft.com/office/drawing/2014/main" id="{FCC42E8D-A221-4BC8-C0CE-EE72A0A01EC1}"/>
              </a:ext>
            </a:extLst>
          </p:cNvPr>
          <p:cNvSpPr txBox="1"/>
          <p:nvPr/>
        </p:nvSpPr>
        <p:spPr>
          <a:xfrm>
            <a:off x="1084741" y="1100770"/>
            <a:ext cx="675513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Our focus is on the marketplace and people at work</a:t>
            </a:r>
          </a:p>
        </p:txBody>
      </p:sp>
    </p:spTree>
    <p:extLst>
      <p:ext uri="{BB962C8B-B14F-4D97-AF65-F5344CB8AC3E}">
        <p14:creationId xmlns:p14="http://schemas.microsoft.com/office/powerpoint/2010/main" val="2207580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BFB7C-09E2-BA87-F0D6-A00598AC564F}"/>
              </a:ext>
            </a:extLst>
          </p:cNvPr>
          <p:cNvSpPr>
            <a:spLocks noGrp="1"/>
          </p:cNvSpPr>
          <p:nvPr>
            <p:ph type="title"/>
          </p:nvPr>
        </p:nvSpPr>
        <p:spPr/>
        <p:txBody>
          <a:bodyPr/>
          <a:lstStyle/>
          <a:p>
            <a:r>
              <a:rPr lang="en-US" dirty="0"/>
              <a:t>No Prayer Meetings the Week of July 1</a:t>
            </a:r>
          </a:p>
        </p:txBody>
      </p:sp>
      <p:sp>
        <p:nvSpPr>
          <p:cNvPr id="3" name="Content Placeholder 2">
            <a:extLst>
              <a:ext uri="{FF2B5EF4-FFF2-40B4-BE49-F238E27FC236}">
                <a16:creationId xmlns:a16="http://schemas.microsoft.com/office/drawing/2014/main" id="{3779299A-91F0-0A68-B88D-1A7FC111C41E}"/>
              </a:ext>
            </a:extLst>
          </p:cNvPr>
          <p:cNvSpPr>
            <a:spLocks noGrp="1"/>
          </p:cNvSpPr>
          <p:nvPr>
            <p:ph idx="1"/>
          </p:nvPr>
        </p:nvSpPr>
        <p:spPr/>
        <p:txBody>
          <a:bodyPr/>
          <a:lstStyle/>
          <a:p>
            <a:pPr marL="0" indent="0">
              <a:buNone/>
            </a:pPr>
            <a:r>
              <a:rPr lang="en-US" dirty="0"/>
              <a:t>In observance of the U.S. Fourth of July holiday. </a:t>
            </a:r>
          </a:p>
          <a:p>
            <a:pPr marL="0" indent="0">
              <a:buNone/>
            </a:pPr>
            <a:endParaRPr lang="en-US" dirty="0"/>
          </a:p>
          <a:p>
            <a:pPr marL="0" indent="0">
              <a:buNone/>
            </a:pPr>
            <a:r>
              <a:rPr lang="en-US" dirty="0"/>
              <a:t>Q3 Prayer Meetings begin Monday, July 8</a:t>
            </a:r>
            <a:r>
              <a:rPr lang="en-US" baseline="30000" dirty="0"/>
              <a:t>th</a:t>
            </a:r>
            <a:r>
              <a:rPr lang="en-US" dirty="0"/>
              <a:t>.</a:t>
            </a:r>
          </a:p>
        </p:txBody>
      </p:sp>
    </p:spTree>
    <p:extLst>
      <p:ext uri="{BB962C8B-B14F-4D97-AF65-F5344CB8AC3E}">
        <p14:creationId xmlns:p14="http://schemas.microsoft.com/office/powerpoint/2010/main" val="185166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ath leading to a mountain&#10;&#10;Description automatically generated">
            <a:extLst>
              <a:ext uri="{FF2B5EF4-FFF2-40B4-BE49-F238E27FC236}">
                <a16:creationId xmlns:a16="http://schemas.microsoft.com/office/drawing/2014/main" id="{3489027B-3477-50A6-D883-7D5C78DB1FE4}"/>
              </a:ext>
            </a:extLst>
          </p:cNvPr>
          <p:cNvPicPr>
            <a:picLocks noChangeAspect="1"/>
          </p:cNvPicPr>
          <p:nvPr/>
        </p:nvPicPr>
        <p:blipFill rotWithShape="1">
          <a:blip r:embed="rId3">
            <a:extLst>
              <a:ext uri="{28A0092B-C50C-407E-A947-70E740481C1C}">
                <a14:useLocalDpi xmlns:a14="http://schemas.microsoft.com/office/drawing/2010/main" val="0"/>
              </a:ext>
            </a:extLst>
          </a:blip>
          <a:srcRect t="11042" b="11042"/>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1107278" y="4955485"/>
            <a:ext cx="9833137" cy="1487587"/>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Psalm 16:11</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You make known to me the path of life; you will fill me with joy in your presence, with eternal pleasures at your right hand.</a:t>
            </a:r>
            <a:endParaRPr lang="en-US" sz="2000" b="1"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9504281" y="6089574"/>
            <a:ext cx="1543050" cy="307777"/>
          </a:xfrm>
          <a:prstGeom prst="rect">
            <a:avLst/>
          </a:prstGeom>
          <a:noFill/>
          <a:ln>
            <a:noFill/>
          </a:ln>
        </p:spPr>
        <p:txBody>
          <a:bodyPr wrap="square" rtlCol="0">
            <a:spAutoFit/>
          </a:bodyPr>
          <a:lstStyle/>
          <a:p>
            <a:r>
              <a:rPr lang="en-US" sz="1400" dirty="0">
                <a:latin typeface="Georgia" panose="02040502050405020303" pitchFamily="18" charset="0"/>
              </a:rPr>
              <a:t>Week of July 8</a:t>
            </a:r>
          </a:p>
        </p:txBody>
      </p:sp>
    </p:spTree>
    <p:extLst>
      <p:ext uri="{BB962C8B-B14F-4D97-AF65-F5344CB8AC3E}">
        <p14:creationId xmlns:p14="http://schemas.microsoft.com/office/powerpoint/2010/main" val="2303809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un shining through the trees&#10;&#10;Description automatically generated">
            <a:extLst>
              <a:ext uri="{FF2B5EF4-FFF2-40B4-BE49-F238E27FC236}">
                <a16:creationId xmlns:a16="http://schemas.microsoft.com/office/drawing/2014/main" id="{FE3E649B-B305-D5DD-C615-E2872298310A}"/>
              </a:ext>
            </a:extLst>
          </p:cNvPr>
          <p:cNvPicPr>
            <a:picLocks noChangeAspect="1"/>
          </p:cNvPicPr>
          <p:nvPr/>
        </p:nvPicPr>
        <p:blipFill rotWithShape="1">
          <a:blip r:embed="rId3">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grpSp>
        <p:nvGrpSpPr>
          <p:cNvPr id="34" name="Group 33">
            <a:extLst>
              <a:ext uri="{FF2B5EF4-FFF2-40B4-BE49-F238E27FC236}">
                <a16:creationId xmlns:a16="http://schemas.microsoft.com/office/drawing/2014/main" id="{F6EC08BF-EBED-2579-C5F3-FC6BFBF8E608}"/>
              </a:ext>
            </a:extLst>
          </p:cNvPr>
          <p:cNvGrpSpPr/>
          <p:nvPr/>
        </p:nvGrpSpPr>
        <p:grpSpPr>
          <a:xfrm>
            <a:off x="425051" y="4829754"/>
            <a:ext cx="11410477" cy="1641475"/>
            <a:chOff x="425051" y="4829754"/>
            <a:chExt cx="11410477" cy="1641475"/>
          </a:xfrm>
        </p:grpSpPr>
        <p:sp>
          <p:nvSpPr>
            <p:cNvPr id="5" name="Content Placeholder 1">
              <a:extLst>
                <a:ext uri="{FF2B5EF4-FFF2-40B4-BE49-F238E27FC236}">
                  <a16:creationId xmlns:a16="http://schemas.microsoft.com/office/drawing/2014/main" id="{81CA1135-5B3C-7657-9EBA-2C93F4DBB9D2}"/>
                </a:ext>
              </a:extLst>
            </p:cNvPr>
            <p:cNvSpPr txBox="1">
              <a:spLocks/>
            </p:cNvSpPr>
            <p:nvPr/>
          </p:nvSpPr>
          <p:spPr>
            <a:xfrm>
              <a:off x="425051" y="4829754"/>
              <a:ext cx="11410477" cy="1641475"/>
            </a:xfrm>
            <a:prstGeom prst="rect">
              <a:avLst/>
            </a:prstGeom>
            <a:solidFill>
              <a:srgbClr val="FFFFFF">
                <a:alpha val="74902"/>
              </a:srgb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400" b="1" i="0" u="none" strike="noStrike" kern="1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endParaRPr>
            </a:p>
            <a:p>
              <a:pPr marL="5715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2000" b="1" i="0" u="none" strike="noStrike" kern="1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Colossians 3:23-24</a:t>
              </a:r>
            </a:p>
            <a:p>
              <a:pPr marL="5715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2000" b="0" i="0" u="none" strike="noStrike" kern="1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Whatever you do, work at it with all your heart, as working for the Lord, not for human masters, since you know that you will receive an inheritance from the Lord as a reward. It is the Lord Christ you are serving. </a:t>
              </a:r>
            </a:p>
          </p:txBody>
        </p:sp>
        <p:sp>
          <p:nvSpPr>
            <p:cNvPr id="2" name="TextBox 1">
              <a:extLst>
                <a:ext uri="{FF2B5EF4-FFF2-40B4-BE49-F238E27FC236}">
                  <a16:creationId xmlns:a16="http://schemas.microsoft.com/office/drawing/2014/main" id="{E0BDF146-35A5-CF15-9194-3EDDD3FF226E}"/>
                </a:ext>
              </a:extLst>
            </p:cNvPr>
            <p:cNvSpPr txBox="1"/>
            <p:nvPr/>
          </p:nvSpPr>
          <p:spPr>
            <a:xfrm>
              <a:off x="10292478" y="4944054"/>
              <a:ext cx="154305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Week of July 15</a:t>
              </a:r>
            </a:p>
          </p:txBody>
        </p:sp>
      </p:grpSp>
    </p:spTree>
    <p:extLst>
      <p:ext uri="{BB962C8B-B14F-4D97-AF65-F5344CB8AC3E}">
        <p14:creationId xmlns:p14="http://schemas.microsoft.com/office/powerpoint/2010/main" val="316904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Close up of lavender flowers&#10;&#10;Description automatically generated">
            <a:extLst>
              <a:ext uri="{FF2B5EF4-FFF2-40B4-BE49-F238E27FC236}">
                <a16:creationId xmlns:a16="http://schemas.microsoft.com/office/drawing/2014/main" id="{18A99752-8962-0C4A-AAF6-BDFCD933F887}"/>
              </a:ext>
            </a:extLst>
          </p:cNvPr>
          <p:cNvPicPr>
            <a:picLocks noChangeAspect="1"/>
          </p:cNvPicPr>
          <p:nvPr/>
        </p:nvPicPr>
        <p:blipFill rotWithShape="1">
          <a:blip r:embed="rId3">
            <a:extLst>
              <a:ext uri="{28A0092B-C50C-407E-A947-70E740481C1C}">
                <a14:useLocalDpi xmlns:a14="http://schemas.microsoft.com/office/drawing/2010/main" val="0"/>
              </a:ext>
            </a:extLst>
          </a:blip>
          <a:srcRect t="5767" b="9987"/>
          <a:stretch/>
        </p:blipFill>
        <p:spPr>
          <a:xfrm>
            <a:off x="0" y="-1"/>
            <a:ext cx="12191999" cy="6846571"/>
          </a:xfrm>
          <a:prstGeom prst="rect">
            <a:avLst/>
          </a:prstGeom>
        </p:spPr>
      </p:pic>
      <p:sp>
        <p:nvSpPr>
          <p:cNvPr id="7" name="TextBox 6">
            <a:extLst>
              <a:ext uri="{FF2B5EF4-FFF2-40B4-BE49-F238E27FC236}">
                <a16:creationId xmlns:a16="http://schemas.microsoft.com/office/drawing/2014/main" id="{DA346C1E-362A-D9E5-4150-7A030100E4BA}"/>
              </a:ext>
            </a:extLst>
          </p:cNvPr>
          <p:cNvSpPr txBox="1"/>
          <p:nvPr/>
        </p:nvSpPr>
        <p:spPr>
          <a:xfrm>
            <a:off x="372500" y="2861471"/>
            <a:ext cx="5723500" cy="3520579"/>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Matthew 5: 43-45</a:t>
            </a: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i="0" u="none" strike="noStrike" kern="1200" cap="none" spc="0" normalizeH="0" baseline="0" noProof="0" dirty="0">
                <a:ln>
                  <a:noFill/>
                </a:ln>
                <a:solidFill>
                  <a:prstClr val="black"/>
                </a:solidFill>
                <a:effectLst/>
                <a:uLnTx/>
                <a:uFillTx/>
                <a:latin typeface="Georgia" panose="02040502050405020303" pitchFamily="18" charset="0"/>
              </a:rPr>
              <a:t>You have heard that it was said, ‘Love your neighbor and hate your enemy. ’But I tell you, love your enemies and pray for those who persecute you, that you may be children of your Father in heaven. He causes his sun to rise on the evil and the good, and sends rain on the righteous and the unrighteous.</a:t>
            </a: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en-US" sz="200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69BB95B2-C69F-9946-689F-615C95DD9344}"/>
              </a:ext>
            </a:extLst>
          </p:cNvPr>
          <p:cNvSpPr txBox="1"/>
          <p:nvPr/>
        </p:nvSpPr>
        <p:spPr>
          <a:xfrm>
            <a:off x="4552949" y="2993991"/>
            <a:ext cx="1543050" cy="307777"/>
          </a:xfrm>
          <a:prstGeom prst="rect">
            <a:avLst/>
          </a:prstGeom>
          <a:noFill/>
          <a:ln>
            <a:noFill/>
          </a:ln>
        </p:spPr>
        <p:txBody>
          <a:bodyPr wrap="square" rtlCol="0">
            <a:spAutoFit/>
          </a:bodyPr>
          <a:lstStyle/>
          <a:p>
            <a:r>
              <a:rPr lang="en-US" sz="1400" dirty="0">
                <a:latin typeface="Georgia" panose="02040502050405020303" pitchFamily="18" charset="0"/>
              </a:rPr>
              <a:t>Week of July 22</a:t>
            </a:r>
          </a:p>
        </p:txBody>
      </p:sp>
    </p:spTree>
    <p:extLst>
      <p:ext uri="{BB962C8B-B14F-4D97-AF65-F5344CB8AC3E}">
        <p14:creationId xmlns:p14="http://schemas.microsoft.com/office/powerpoint/2010/main" val="840312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fountain in a park&#10;&#10;Description automatically generated">
            <a:extLst>
              <a:ext uri="{FF2B5EF4-FFF2-40B4-BE49-F238E27FC236}">
                <a16:creationId xmlns:a16="http://schemas.microsoft.com/office/drawing/2014/main" id="{9FD445A2-7D78-FD5C-961C-B29F0F115EBF}"/>
              </a:ext>
            </a:extLst>
          </p:cNvPr>
          <p:cNvPicPr>
            <a:picLocks noChangeAspect="1"/>
          </p:cNvPicPr>
          <p:nvPr/>
        </p:nvPicPr>
        <p:blipFill rotWithShape="1">
          <a:blip r:embed="rId3">
            <a:extLst>
              <a:ext uri="{28A0092B-C50C-407E-A947-70E740481C1C}">
                <a14:useLocalDpi xmlns:a14="http://schemas.microsoft.com/office/drawing/2010/main" val="0"/>
              </a:ext>
            </a:extLst>
          </a:blip>
          <a:srcRect t="10610" b="5014"/>
          <a:stretch/>
        </p:blipFill>
        <p:spPr>
          <a:xfrm>
            <a:off x="0" y="0"/>
            <a:ext cx="12192000" cy="6858000"/>
          </a:xfrm>
          <a:prstGeom prst="rect">
            <a:avLst/>
          </a:prstGeom>
        </p:spPr>
      </p:pic>
      <p:sp>
        <p:nvSpPr>
          <p:cNvPr id="7" name="TextBox 6">
            <a:extLst>
              <a:ext uri="{FF2B5EF4-FFF2-40B4-BE49-F238E27FC236}">
                <a16:creationId xmlns:a16="http://schemas.microsoft.com/office/drawing/2014/main" id="{DA346C1E-362A-D9E5-4150-7A030100E4BA}"/>
              </a:ext>
            </a:extLst>
          </p:cNvPr>
          <p:cNvSpPr txBox="1"/>
          <p:nvPr/>
        </p:nvSpPr>
        <p:spPr>
          <a:xfrm>
            <a:off x="6333463" y="4291276"/>
            <a:ext cx="5530588" cy="2034852"/>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b="1" dirty="0">
                <a:solidFill>
                  <a:prstClr val="black"/>
                </a:solidFill>
                <a:latin typeface="Georgia" panose="02040502050405020303" pitchFamily="18" charset="0"/>
              </a:rPr>
              <a:t>Psalm 86:11</a:t>
            </a:r>
            <a:endParaRPr kumimoji="0" lang="en-US" sz="2000" b="1"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i="0" u="none" strike="noStrike" kern="1200" cap="none" spc="0" normalizeH="0" baseline="0" noProof="0" dirty="0">
                <a:ln>
                  <a:noFill/>
                </a:ln>
                <a:solidFill>
                  <a:prstClr val="black"/>
                </a:solidFill>
                <a:effectLst/>
                <a:uLnTx/>
                <a:uFillTx/>
                <a:latin typeface="Georgia" panose="02040502050405020303" pitchFamily="18" charset="0"/>
              </a:rPr>
              <a:t>Teach me your way, Lord, that I may rely on your faithfulness; give me an undivided heart, that I may fear your name.</a:t>
            </a: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en-US" sz="90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69BB95B2-C69F-9946-689F-615C95DD9344}"/>
              </a:ext>
            </a:extLst>
          </p:cNvPr>
          <p:cNvSpPr txBox="1"/>
          <p:nvPr/>
        </p:nvSpPr>
        <p:spPr>
          <a:xfrm>
            <a:off x="10394231" y="4314426"/>
            <a:ext cx="1786194" cy="307777"/>
          </a:xfrm>
          <a:prstGeom prst="rect">
            <a:avLst/>
          </a:prstGeom>
          <a:noFill/>
          <a:ln>
            <a:noFill/>
          </a:ln>
        </p:spPr>
        <p:txBody>
          <a:bodyPr wrap="square" rtlCol="0">
            <a:spAutoFit/>
          </a:bodyPr>
          <a:lstStyle/>
          <a:p>
            <a:r>
              <a:rPr lang="en-US" sz="1400" dirty="0">
                <a:latin typeface="Georgia" panose="02040502050405020303" pitchFamily="18" charset="0"/>
              </a:rPr>
              <a:t>Week of July 29</a:t>
            </a:r>
          </a:p>
        </p:txBody>
      </p:sp>
    </p:spTree>
    <p:extLst>
      <p:ext uri="{BB962C8B-B14F-4D97-AF65-F5344CB8AC3E}">
        <p14:creationId xmlns:p14="http://schemas.microsoft.com/office/powerpoint/2010/main" val="90342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ridge over river in Rome Italy">
            <a:extLst>
              <a:ext uri="{FF2B5EF4-FFF2-40B4-BE49-F238E27FC236}">
                <a16:creationId xmlns:a16="http://schemas.microsoft.com/office/drawing/2014/main" id="{36FF1E26-0A9E-11F7-3998-0D01CFCAAF38}"/>
              </a:ext>
            </a:extLst>
          </p:cNvPr>
          <p:cNvPicPr>
            <a:picLocks noChangeAspect="1"/>
          </p:cNvPicPr>
          <p:nvPr/>
        </p:nvPicPr>
        <p:blipFill rotWithShape="1">
          <a:blip r:embed="rId3">
            <a:extLst>
              <a:ext uri="{28A0092B-C50C-407E-A947-70E740481C1C}">
                <a14:useLocalDpi xmlns:a14="http://schemas.microsoft.com/office/drawing/2010/main" val="0"/>
              </a:ext>
            </a:extLst>
          </a:blip>
          <a:srcRect t="13441"/>
          <a:stretch/>
        </p:blipFill>
        <p:spPr>
          <a:xfrm>
            <a:off x="-13906" y="0"/>
            <a:ext cx="12219814" cy="6858000"/>
          </a:xfrm>
          <a:prstGeom prst="rect">
            <a:avLst/>
          </a:prstGeom>
        </p:spPr>
      </p:pic>
      <p:sp>
        <p:nvSpPr>
          <p:cNvPr id="7" name="TextBox 6">
            <a:extLst>
              <a:ext uri="{FF2B5EF4-FFF2-40B4-BE49-F238E27FC236}">
                <a16:creationId xmlns:a16="http://schemas.microsoft.com/office/drawing/2014/main" id="{DA346C1E-362A-D9E5-4150-7A030100E4BA}"/>
              </a:ext>
            </a:extLst>
          </p:cNvPr>
          <p:cNvSpPr txBox="1"/>
          <p:nvPr/>
        </p:nvSpPr>
        <p:spPr>
          <a:xfrm>
            <a:off x="1420883" y="222535"/>
            <a:ext cx="9350233" cy="1705532"/>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b="1" dirty="0">
                <a:solidFill>
                  <a:prstClr val="black"/>
                </a:solidFill>
                <a:latin typeface="Georgia" panose="02040502050405020303" pitchFamily="18" charset="0"/>
              </a:rPr>
              <a:t>Romans 12:9-10</a:t>
            </a:r>
            <a:endParaRPr kumimoji="0" lang="en-US" sz="2000" b="1"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i="0" u="none" strike="noStrike" kern="1200" cap="none" spc="0" normalizeH="0" baseline="0" noProof="0" dirty="0">
                <a:ln>
                  <a:noFill/>
                </a:ln>
                <a:solidFill>
                  <a:prstClr val="black"/>
                </a:solidFill>
                <a:effectLst/>
                <a:uLnTx/>
                <a:uFillTx/>
                <a:latin typeface="Georgia" panose="02040502050405020303" pitchFamily="18" charset="0"/>
              </a:rPr>
              <a:t>Love must be sincere. Hate what is evil; cling to what is good. Be devoted to one another in love. Honor one another above yourselves.</a:t>
            </a: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en-US" sz="90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69BB95B2-C69F-9946-689F-615C95DD9344}"/>
              </a:ext>
            </a:extLst>
          </p:cNvPr>
          <p:cNvSpPr txBox="1"/>
          <p:nvPr/>
        </p:nvSpPr>
        <p:spPr>
          <a:xfrm>
            <a:off x="9188536" y="312518"/>
            <a:ext cx="1786194" cy="307777"/>
          </a:xfrm>
          <a:prstGeom prst="rect">
            <a:avLst/>
          </a:prstGeom>
          <a:noFill/>
          <a:ln>
            <a:noFill/>
          </a:ln>
        </p:spPr>
        <p:txBody>
          <a:bodyPr wrap="square" rtlCol="0">
            <a:spAutoFit/>
          </a:bodyPr>
          <a:lstStyle/>
          <a:p>
            <a:r>
              <a:rPr lang="en-US" sz="1400" dirty="0">
                <a:latin typeface="Georgia" panose="02040502050405020303" pitchFamily="18" charset="0"/>
              </a:rPr>
              <a:t>Week of August 5</a:t>
            </a:r>
          </a:p>
        </p:txBody>
      </p:sp>
    </p:spTree>
    <p:extLst>
      <p:ext uri="{BB962C8B-B14F-4D97-AF65-F5344CB8AC3E}">
        <p14:creationId xmlns:p14="http://schemas.microsoft.com/office/powerpoint/2010/main" val="4221279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field of purple flowers in a forest&#10;&#10;Description automatically generated">
            <a:extLst>
              <a:ext uri="{FF2B5EF4-FFF2-40B4-BE49-F238E27FC236}">
                <a16:creationId xmlns:a16="http://schemas.microsoft.com/office/drawing/2014/main" id="{6C7898CB-5808-9C46-8F70-748D6DAD2EC5}"/>
              </a:ext>
            </a:extLst>
          </p:cNvPr>
          <p:cNvPicPr>
            <a:picLocks noChangeAspect="1"/>
          </p:cNvPicPr>
          <p:nvPr/>
        </p:nvPicPr>
        <p:blipFill rotWithShape="1">
          <a:blip r:embed="rId3">
            <a:extLst>
              <a:ext uri="{28A0092B-C50C-407E-A947-70E740481C1C}">
                <a14:useLocalDpi xmlns:a14="http://schemas.microsoft.com/office/drawing/2010/main" val="0"/>
              </a:ext>
            </a:extLst>
          </a:blip>
          <a:srcRect t="10182" b="5547"/>
          <a:stretch/>
        </p:blipFill>
        <p:spPr>
          <a:xfrm>
            <a:off x="0" y="-1"/>
            <a:ext cx="12192000" cy="6858001"/>
          </a:xfrm>
          <a:prstGeom prst="rect">
            <a:avLst/>
          </a:prstGeom>
        </p:spPr>
      </p:pic>
      <p:sp>
        <p:nvSpPr>
          <p:cNvPr id="7" name="TextBox 6">
            <a:extLst>
              <a:ext uri="{FF2B5EF4-FFF2-40B4-BE49-F238E27FC236}">
                <a16:creationId xmlns:a16="http://schemas.microsoft.com/office/drawing/2014/main" id="{DA346C1E-362A-D9E5-4150-7A030100E4BA}"/>
              </a:ext>
            </a:extLst>
          </p:cNvPr>
          <p:cNvSpPr txBox="1"/>
          <p:nvPr/>
        </p:nvSpPr>
        <p:spPr>
          <a:xfrm>
            <a:off x="2298102" y="4956386"/>
            <a:ext cx="7595795" cy="1705532"/>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b="1" dirty="0">
                <a:solidFill>
                  <a:prstClr val="black"/>
                </a:solidFill>
                <a:latin typeface="Georgia" panose="02040502050405020303" pitchFamily="18" charset="0"/>
              </a:rPr>
              <a:t>1 Thessalonians 5:16-18</a:t>
            </a:r>
            <a:endParaRPr kumimoji="0" lang="en-US" sz="2000" b="1"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i="0" u="none" strike="noStrike" kern="1200" cap="none" spc="0" normalizeH="0" baseline="0" noProof="0" dirty="0">
                <a:ln>
                  <a:noFill/>
                </a:ln>
                <a:solidFill>
                  <a:prstClr val="black"/>
                </a:solidFill>
                <a:effectLst/>
                <a:uLnTx/>
                <a:uFillTx/>
                <a:latin typeface="Georgia" panose="02040502050405020303" pitchFamily="18" charset="0"/>
              </a:rPr>
              <a:t>Rejoice always, pray continually, give thanks in all circumstances; for this is God’s will for you in Christ Jesus.</a:t>
            </a: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en-US" sz="90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69BB95B2-C69F-9946-689F-615C95DD9344}"/>
              </a:ext>
            </a:extLst>
          </p:cNvPr>
          <p:cNvSpPr txBox="1"/>
          <p:nvPr/>
        </p:nvSpPr>
        <p:spPr>
          <a:xfrm>
            <a:off x="8244922" y="5034986"/>
            <a:ext cx="1786194" cy="307777"/>
          </a:xfrm>
          <a:prstGeom prst="rect">
            <a:avLst/>
          </a:prstGeom>
          <a:noFill/>
          <a:ln>
            <a:noFill/>
          </a:ln>
        </p:spPr>
        <p:txBody>
          <a:bodyPr wrap="square" rtlCol="0">
            <a:spAutoFit/>
          </a:bodyPr>
          <a:lstStyle/>
          <a:p>
            <a:r>
              <a:rPr lang="en-US" sz="1400" dirty="0">
                <a:latin typeface="Georgia" panose="02040502050405020303" pitchFamily="18" charset="0"/>
              </a:rPr>
              <a:t>Week of August 12</a:t>
            </a:r>
          </a:p>
        </p:txBody>
      </p:sp>
    </p:spTree>
    <p:extLst>
      <p:ext uri="{BB962C8B-B14F-4D97-AF65-F5344CB8AC3E}">
        <p14:creationId xmlns:p14="http://schemas.microsoft.com/office/powerpoint/2010/main" val="1437354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oad with trees and moss&#10;&#10;Description automatically generated">
            <a:extLst>
              <a:ext uri="{FF2B5EF4-FFF2-40B4-BE49-F238E27FC236}">
                <a16:creationId xmlns:a16="http://schemas.microsoft.com/office/drawing/2014/main" id="{56C6C630-EA69-5D46-DF47-4A5F1431E080}"/>
              </a:ext>
            </a:extLst>
          </p:cNvPr>
          <p:cNvPicPr>
            <a:picLocks noChangeAspect="1"/>
          </p:cNvPicPr>
          <p:nvPr/>
        </p:nvPicPr>
        <p:blipFill rotWithShape="1">
          <a:blip r:embed="rId3">
            <a:extLst>
              <a:ext uri="{28A0092B-C50C-407E-A947-70E740481C1C}">
                <a14:useLocalDpi xmlns:a14="http://schemas.microsoft.com/office/drawing/2010/main" val="0"/>
              </a:ext>
            </a:extLst>
          </a:blip>
          <a:srcRect t="13400" b="1094"/>
          <a:stretch/>
        </p:blipFill>
        <p:spPr>
          <a:xfrm>
            <a:off x="0" y="0"/>
            <a:ext cx="12192000" cy="6956386"/>
          </a:xfrm>
          <a:prstGeom prst="rect">
            <a:avLst/>
          </a:prstGeom>
        </p:spPr>
      </p:pic>
      <p:sp>
        <p:nvSpPr>
          <p:cNvPr id="7" name="TextBox 6">
            <a:extLst>
              <a:ext uri="{FF2B5EF4-FFF2-40B4-BE49-F238E27FC236}">
                <a16:creationId xmlns:a16="http://schemas.microsoft.com/office/drawing/2014/main" id="{DA346C1E-362A-D9E5-4150-7A030100E4BA}"/>
              </a:ext>
            </a:extLst>
          </p:cNvPr>
          <p:cNvSpPr txBox="1"/>
          <p:nvPr/>
        </p:nvSpPr>
        <p:spPr>
          <a:xfrm>
            <a:off x="1810737" y="395654"/>
            <a:ext cx="8570526" cy="1705532"/>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b="1" dirty="0">
                <a:solidFill>
                  <a:prstClr val="black"/>
                </a:solidFill>
                <a:latin typeface="Georgia" panose="02040502050405020303" pitchFamily="18" charset="0"/>
              </a:rPr>
              <a:t>Deuteronomy 31:8</a:t>
            </a:r>
            <a:endParaRPr kumimoji="0" lang="en-US" sz="2000" b="1"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i="0" u="none" strike="noStrike" kern="1200" cap="none" spc="0" normalizeH="0" baseline="0" noProof="0" dirty="0">
                <a:ln>
                  <a:noFill/>
                </a:ln>
                <a:solidFill>
                  <a:prstClr val="black"/>
                </a:solidFill>
                <a:effectLst/>
                <a:uLnTx/>
                <a:uFillTx/>
                <a:latin typeface="Georgia" panose="02040502050405020303" pitchFamily="18" charset="0"/>
              </a:rPr>
              <a:t>The Lord himself goes before you and will be with you; he will never leave you nor forsake you. Do not be afraid; do not be discouraged.</a:t>
            </a:r>
          </a:p>
          <a:p>
            <a:pPr marL="55563" marR="0" lvl="0" indent="0"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en-US" sz="90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69BB95B2-C69F-9946-689F-615C95DD9344}"/>
              </a:ext>
            </a:extLst>
          </p:cNvPr>
          <p:cNvSpPr txBox="1"/>
          <p:nvPr/>
        </p:nvSpPr>
        <p:spPr>
          <a:xfrm>
            <a:off x="8723706" y="430379"/>
            <a:ext cx="1786194" cy="307777"/>
          </a:xfrm>
          <a:prstGeom prst="rect">
            <a:avLst/>
          </a:prstGeom>
          <a:noFill/>
          <a:ln>
            <a:noFill/>
          </a:ln>
        </p:spPr>
        <p:txBody>
          <a:bodyPr wrap="square" rtlCol="0">
            <a:spAutoFit/>
          </a:bodyPr>
          <a:lstStyle/>
          <a:p>
            <a:r>
              <a:rPr lang="en-US" sz="1400" dirty="0">
                <a:latin typeface="Georgia" panose="02040502050405020303" pitchFamily="18" charset="0"/>
              </a:rPr>
              <a:t>Week of August 19</a:t>
            </a:r>
          </a:p>
        </p:txBody>
      </p:sp>
    </p:spTree>
    <p:extLst>
      <p:ext uri="{BB962C8B-B14F-4D97-AF65-F5344CB8AC3E}">
        <p14:creationId xmlns:p14="http://schemas.microsoft.com/office/powerpoint/2010/main" val="342188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un shining through the trees&#10;&#10;Description automatically generated">
            <a:extLst>
              <a:ext uri="{FF2B5EF4-FFF2-40B4-BE49-F238E27FC236}">
                <a16:creationId xmlns:a16="http://schemas.microsoft.com/office/drawing/2014/main" id="{637BBCBF-BAF0-7C0A-2A8A-30D351F4F436}"/>
              </a:ext>
            </a:extLst>
          </p:cNvPr>
          <p:cNvPicPr>
            <a:picLocks noChangeAspect="1"/>
          </p:cNvPicPr>
          <p:nvPr/>
        </p:nvPicPr>
        <p:blipFill rotWithShape="1">
          <a:blip r:embed="rId3">
            <a:extLst>
              <a:ext uri="{28A0092B-C50C-407E-A947-70E740481C1C}">
                <a14:useLocalDpi xmlns:a14="http://schemas.microsoft.com/office/drawing/2010/main" val="0"/>
              </a:ext>
            </a:extLst>
          </a:blip>
          <a:srcRect t="4659" b="10965"/>
          <a:stretch/>
        </p:blipFill>
        <p:spPr>
          <a:xfrm>
            <a:off x="0" y="0"/>
            <a:ext cx="12192000" cy="6858000"/>
          </a:xfrm>
          <a:prstGeom prst="rect">
            <a:avLst/>
          </a:prstGeom>
        </p:spPr>
      </p:pic>
      <p:sp>
        <p:nvSpPr>
          <p:cNvPr id="7" name="TextBox 6">
            <a:extLst>
              <a:ext uri="{FF2B5EF4-FFF2-40B4-BE49-F238E27FC236}">
                <a16:creationId xmlns:a16="http://schemas.microsoft.com/office/drawing/2014/main" id="{DA346C1E-362A-D9E5-4150-7A030100E4BA}"/>
              </a:ext>
            </a:extLst>
          </p:cNvPr>
          <p:cNvSpPr txBox="1"/>
          <p:nvPr/>
        </p:nvSpPr>
        <p:spPr>
          <a:xfrm>
            <a:off x="7091701" y="3968108"/>
            <a:ext cx="4842076" cy="2364173"/>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b="1" dirty="0">
                <a:solidFill>
                  <a:prstClr val="black"/>
                </a:solidFill>
                <a:latin typeface="Georgia" panose="02040502050405020303" pitchFamily="18" charset="0"/>
              </a:rPr>
              <a:t>Luke 6:27-28</a:t>
            </a:r>
            <a:endParaRPr kumimoji="0" lang="en-US" sz="2000" b="1"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i="0" u="none" strike="noStrike" kern="1200" cap="none" spc="0" normalizeH="0" baseline="0" noProof="0" dirty="0">
                <a:ln>
                  <a:noFill/>
                </a:ln>
                <a:solidFill>
                  <a:prstClr val="black"/>
                </a:solidFill>
                <a:effectLst/>
                <a:uLnTx/>
                <a:uFillTx/>
                <a:latin typeface="Georgia" panose="02040502050405020303" pitchFamily="18" charset="0"/>
              </a:rPr>
              <a:t>But to you who are listening I say: Love your enemies, do good to those who hate you, bless those who curse you, pray for those who mistreat you.</a:t>
            </a: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en-US" sz="90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69BB95B2-C69F-9946-689F-615C95DD9344}"/>
              </a:ext>
            </a:extLst>
          </p:cNvPr>
          <p:cNvSpPr txBox="1"/>
          <p:nvPr/>
        </p:nvSpPr>
        <p:spPr>
          <a:xfrm>
            <a:off x="10251758" y="4014408"/>
            <a:ext cx="1786194" cy="307777"/>
          </a:xfrm>
          <a:prstGeom prst="rect">
            <a:avLst/>
          </a:prstGeom>
          <a:noFill/>
          <a:ln>
            <a:noFill/>
          </a:ln>
        </p:spPr>
        <p:txBody>
          <a:bodyPr wrap="square" rtlCol="0">
            <a:spAutoFit/>
          </a:bodyPr>
          <a:lstStyle/>
          <a:p>
            <a:r>
              <a:rPr lang="en-US" sz="1400" dirty="0">
                <a:latin typeface="Georgia" panose="02040502050405020303" pitchFamily="18" charset="0"/>
              </a:rPr>
              <a:t>Week of August 26</a:t>
            </a:r>
          </a:p>
        </p:txBody>
      </p:sp>
    </p:spTree>
    <p:extLst>
      <p:ext uri="{BB962C8B-B14F-4D97-AF65-F5344CB8AC3E}">
        <p14:creationId xmlns:p14="http://schemas.microsoft.com/office/powerpoint/2010/main" val="3294632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BFB7C-09E2-BA87-F0D6-A00598AC564F}"/>
              </a:ext>
            </a:extLst>
          </p:cNvPr>
          <p:cNvSpPr>
            <a:spLocks noGrp="1"/>
          </p:cNvSpPr>
          <p:nvPr>
            <p:ph type="title"/>
          </p:nvPr>
        </p:nvSpPr>
        <p:spPr/>
        <p:txBody>
          <a:bodyPr/>
          <a:lstStyle/>
          <a:p>
            <a:r>
              <a:rPr lang="en-US" dirty="0"/>
              <a:t>No Prayer Meetings on </a:t>
            </a:r>
            <a:r>
              <a:rPr lang="en-US" b="1" dirty="0">
                <a:solidFill>
                  <a:srgbClr val="FF0000"/>
                </a:solidFill>
              </a:rPr>
              <a:t>Monday</a:t>
            </a:r>
            <a:r>
              <a:rPr lang="en-US" dirty="0"/>
              <a:t> September 2</a:t>
            </a:r>
          </a:p>
        </p:txBody>
      </p:sp>
      <p:sp>
        <p:nvSpPr>
          <p:cNvPr id="3" name="Content Placeholder 2">
            <a:extLst>
              <a:ext uri="{FF2B5EF4-FFF2-40B4-BE49-F238E27FC236}">
                <a16:creationId xmlns:a16="http://schemas.microsoft.com/office/drawing/2014/main" id="{3779299A-91F0-0A68-B88D-1A7FC111C41E}"/>
              </a:ext>
            </a:extLst>
          </p:cNvPr>
          <p:cNvSpPr>
            <a:spLocks noGrp="1"/>
          </p:cNvSpPr>
          <p:nvPr>
            <p:ph idx="1"/>
          </p:nvPr>
        </p:nvSpPr>
        <p:spPr/>
        <p:txBody>
          <a:bodyPr/>
          <a:lstStyle/>
          <a:p>
            <a:pPr marL="0" indent="0">
              <a:buNone/>
            </a:pPr>
            <a:r>
              <a:rPr lang="en-US" dirty="0"/>
              <a:t>In observance of the U.S. Labor Day holiday. </a:t>
            </a:r>
          </a:p>
          <a:p>
            <a:pPr marL="0" indent="0">
              <a:buNone/>
            </a:pPr>
            <a:endParaRPr lang="en-US" dirty="0"/>
          </a:p>
          <a:p>
            <a:pPr marL="0" indent="0">
              <a:buNone/>
            </a:pPr>
            <a:r>
              <a:rPr lang="en-US" dirty="0"/>
              <a:t>The Wednesday and Friday prayer meetings will meet as scheduled that week. Scripture on the next slide.</a:t>
            </a:r>
          </a:p>
        </p:txBody>
      </p:sp>
    </p:spTree>
    <p:extLst>
      <p:ext uri="{BB962C8B-B14F-4D97-AF65-F5344CB8AC3E}">
        <p14:creationId xmlns:p14="http://schemas.microsoft.com/office/powerpoint/2010/main" val="167711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ath next to a body of water&#10;&#10;Description automatically generated">
            <a:extLst>
              <a:ext uri="{FF2B5EF4-FFF2-40B4-BE49-F238E27FC236}">
                <a16:creationId xmlns:a16="http://schemas.microsoft.com/office/drawing/2014/main" id="{040F1CE8-0B11-72F0-93FD-F5504B31C635}"/>
              </a:ext>
            </a:extLst>
          </p:cNvPr>
          <p:cNvPicPr>
            <a:picLocks noChangeAspect="1"/>
          </p:cNvPicPr>
          <p:nvPr/>
        </p:nvPicPr>
        <p:blipFill rotWithShape="1">
          <a:blip r:embed="rId3">
            <a:extLst>
              <a:ext uri="{28A0092B-C50C-407E-A947-70E740481C1C}">
                <a14:useLocalDpi xmlns:a14="http://schemas.microsoft.com/office/drawing/2010/main" val="0"/>
              </a:ext>
            </a:extLst>
          </a:blip>
          <a:srcRect b="15521"/>
          <a:stretch/>
        </p:blipFill>
        <p:spPr>
          <a:xfrm>
            <a:off x="0" y="0"/>
            <a:ext cx="12192000" cy="6858000"/>
          </a:xfrm>
          <a:prstGeom prst="rect">
            <a:avLst/>
          </a:prstGeom>
        </p:spPr>
      </p:pic>
      <p:sp>
        <p:nvSpPr>
          <p:cNvPr id="7" name="TextBox 6">
            <a:extLst>
              <a:ext uri="{FF2B5EF4-FFF2-40B4-BE49-F238E27FC236}">
                <a16:creationId xmlns:a16="http://schemas.microsoft.com/office/drawing/2014/main" id="{DA346C1E-362A-D9E5-4150-7A030100E4BA}"/>
              </a:ext>
            </a:extLst>
          </p:cNvPr>
          <p:cNvSpPr txBox="1"/>
          <p:nvPr/>
        </p:nvSpPr>
        <p:spPr>
          <a:xfrm>
            <a:off x="1386332" y="5034986"/>
            <a:ext cx="9419335" cy="1705532"/>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b="1">
                <a:solidFill>
                  <a:prstClr val="black"/>
                </a:solidFill>
                <a:latin typeface="Georgia" panose="02040502050405020303" pitchFamily="18" charset="0"/>
              </a:rPr>
              <a:t>Psalm 143:8</a:t>
            </a:r>
            <a:endParaRPr kumimoji="0" lang="en-US" sz="2000" b="1"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i="0" u="none" strike="noStrike" kern="1200" cap="none" spc="0" normalizeH="0" baseline="0" noProof="0" dirty="0">
                <a:ln>
                  <a:noFill/>
                </a:ln>
                <a:solidFill>
                  <a:prstClr val="black"/>
                </a:solidFill>
                <a:effectLst/>
                <a:uLnTx/>
                <a:uFillTx/>
                <a:latin typeface="Georgia" panose="02040502050405020303" pitchFamily="18" charset="0"/>
              </a:rPr>
              <a:t>Let the morning bring me word of your unfailing love, for I have put my trust in you. Show me the way I should go, for to you I entrust my life.</a:t>
            </a: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en-US" sz="90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69BB95B2-C69F-9946-689F-615C95DD9344}"/>
              </a:ext>
            </a:extLst>
          </p:cNvPr>
          <p:cNvSpPr txBox="1"/>
          <p:nvPr/>
        </p:nvSpPr>
        <p:spPr>
          <a:xfrm>
            <a:off x="8927827" y="5069711"/>
            <a:ext cx="1987098" cy="307777"/>
          </a:xfrm>
          <a:prstGeom prst="rect">
            <a:avLst/>
          </a:prstGeom>
          <a:noFill/>
          <a:ln>
            <a:noFill/>
          </a:ln>
        </p:spPr>
        <p:txBody>
          <a:bodyPr wrap="square" rtlCol="0">
            <a:spAutoFit/>
          </a:bodyPr>
          <a:lstStyle/>
          <a:p>
            <a:r>
              <a:rPr lang="en-US" sz="1400" dirty="0">
                <a:latin typeface="Georgia" panose="02040502050405020303" pitchFamily="18" charset="0"/>
              </a:rPr>
              <a:t>Week of September 2</a:t>
            </a:r>
          </a:p>
        </p:txBody>
      </p:sp>
    </p:spTree>
    <p:extLst>
      <p:ext uri="{BB962C8B-B14F-4D97-AF65-F5344CB8AC3E}">
        <p14:creationId xmlns:p14="http://schemas.microsoft.com/office/powerpoint/2010/main" val="391948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tanding on a snowy mountain top&#10;&#10;Description automatically generated">
            <a:extLst>
              <a:ext uri="{FF2B5EF4-FFF2-40B4-BE49-F238E27FC236}">
                <a16:creationId xmlns:a16="http://schemas.microsoft.com/office/drawing/2014/main" id="{868EAD3F-6162-6AC9-C1B0-ECBC2C2DFD83}"/>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7" name="TextBox 6">
            <a:extLst>
              <a:ext uri="{FF2B5EF4-FFF2-40B4-BE49-F238E27FC236}">
                <a16:creationId xmlns:a16="http://schemas.microsoft.com/office/drawing/2014/main" id="{DA346C1E-362A-D9E5-4150-7A030100E4BA}"/>
              </a:ext>
            </a:extLst>
          </p:cNvPr>
          <p:cNvSpPr txBox="1"/>
          <p:nvPr/>
        </p:nvSpPr>
        <p:spPr>
          <a:xfrm>
            <a:off x="1420884" y="4224760"/>
            <a:ext cx="9350233" cy="2034852"/>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b="1" dirty="0">
                <a:solidFill>
                  <a:prstClr val="black"/>
                </a:solidFill>
                <a:latin typeface="Georgia" panose="02040502050405020303" pitchFamily="18" charset="0"/>
              </a:rPr>
              <a:t>Romans 15:5-6</a:t>
            </a:r>
            <a:endParaRPr kumimoji="0" lang="en-US" sz="2000" b="1"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i="0" u="none" strike="noStrike" kern="1200" cap="none" spc="0" normalizeH="0" baseline="0" noProof="0" dirty="0">
                <a:ln>
                  <a:noFill/>
                </a:ln>
                <a:solidFill>
                  <a:prstClr val="black"/>
                </a:solidFill>
                <a:effectLst/>
                <a:uLnTx/>
                <a:uFillTx/>
                <a:latin typeface="Georgia" panose="02040502050405020303" pitchFamily="18" charset="0"/>
              </a:rPr>
              <a:t>May the God who gives endurance and encouragement give you the same attitude of mind toward each other that Christ Jesus had, so that with one mind and one voice you may glorify the God and Father of our Lord Jesus Christ.</a:t>
            </a:r>
          </a:p>
          <a:p>
            <a:pPr marL="55563"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en-US" sz="90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69BB95B2-C69F-9946-689F-615C95DD9344}"/>
              </a:ext>
            </a:extLst>
          </p:cNvPr>
          <p:cNvSpPr txBox="1"/>
          <p:nvPr/>
        </p:nvSpPr>
        <p:spPr>
          <a:xfrm>
            <a:off x="8813232" y="4375231"/>
            <a:ext cx="1957884" cy="307777"/>
          </a:xfrm>
          <a:prstGeom prst="rect">
            <a:avLst/>
          </a:prstGeom>
          <a:noFill/>
          <a:ln>
            <a:noFill/>
          </a:ln>
        </p:spPr>
        <p:txBody>
          <a:bodyPr wrap="square" rtlCol="0">
            <a:spAutoFit/>
          </a:bodyPr>
          <a:lstStyle/>
          <a:p>
            <a:r>
              <a:rPr lang="en-US" sz="1400" dirty="0">
                <a:latin typeface="Georgia" panose="02040502050405020303" pitchFamily="18" charset="0"/>
              </a:rPr>
              <a:t>Week of September 9</a:t>
            </a:r>
          </a:p>
        </p:txBody>
      </p:sp>
    </p:spTree>
    <p:extLst>
      <p:ext uri="{BB962C8B-B14F-4D97-AF65-F5344CB8AC3E}">
        <p14:creationId xmlns:p14="http://schemas.microsoft.com/office/powerpoint/2010/main" val="2453510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wheat in a field&#10;&#10;Description automatically generated">
            <a:extLst>
              <a:ext uri="{FF2B5EF4-FFF2-40B4-BE49-F238E27FC236}">
                <a16:creationId xmlns:a16="http://schemas.microsoft.com/office/drawing/2014/main" id="{F569F870-16E2-E41D-808E-ADA29F9C049C}"/>
              </a:ext>
            </a:extLst>
          </p:cNvPr>
          <p:cNvPicPr>
            <a:picLocks noChangeAspect="1"/>
          </p:cNvPicPr>
          <p:nvPr/>
        </p:nvPicPr>
        <p:blipFill rotWithShape="1">
          <a:blip r:embed="rId3">
            <a:extLst>
              <a:ext uri="{28A0092B-C50C-407E-A947-70E740481C1C}">
                <a14:useLocalDpi xmlns:a14="http://schemas.microsoft.com/office/drawing/2010/main" val="0"/>
              </a:ext>
            </a:extLst>
          </a:blip>
          <a:srcRect t="11354" b="4272"/>
          <a:stretch/>
        </p:blipFill>
        <p:spPr>
          <a:xfrm>
            <a:off x="0" y="0"/>
            <a:ext cx="12192000" cy="6858000"/>
          </a:xfrm>
          <a:prstGeom prst="rect">
            <a:avLst/>
          </a:prstGeom>
        </p:spPr>
      </p:pic>
      <p:sp>
        <p:nvSpPr>
          <p:cNvPr id="7" name="TextBox 6">
            <a:extLst>
              <a:ext uri="{FF2B5EF4-FFF2-40B4-BE49-F238E27FC236}">
                <a16:creationId xmlns:a16="http://schemas.microsoft.com/office/drawing/2014/main" id="{DA346C1E-362A-D9E5-4150-7A030100E4BA}"/>
              </a:ext>
            </a:extLst>
          </p:cNvPr>
          <p:cNvSpPr txBox="1"/>
          <p:nvPr/>
        </p:nvSpPr>
        <p:spPr>
          <a:xfrm>
            <a:off x="783221" y="4322865"/>
            <a:ext cx="10625558" cy="2034852"/>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b="1" dirty="0">
                <a:solidFill>
                  <a:prstClr val="black"/>
                </a:solidFill>
                <a:latin typeface="Georgia" panose="02040502050405020303" pitchFamily="18" charset="0"/>
              </a:rPr>
              <a:t>Mark 12: 30-31</a:t>
            </a:r>
            <a:endParaRPr kumimoji="0" lang="en-US" sz="2000" b="1"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i="0" u="none" strike="noStrike" kern="1200" cap="none" spc="0" normalizeH="0" baseline="0" noProof="0" dirty="0">
                <a:ln>
                  <a:noFill/>
                </a:ln>
                <a:solidFill>
                  <a:prstClr val="black"/>
                </a:solidFill>
                <a:effectLst/>
                <a:uLnTx/>
                <a:uFillTx/>
                <a:latin typeface="Georgia" panose="02040502050405020303" pitchFamily="18" charset="0"/>
              </a:rPr>
              <a:t>Love the Lord your God with all your heart and with all your soul and with all your mind and with all your strength.’ The second is this: ‘Love your neighbor as yourself.’ There is no commandment greater than these.”</a:t>
            </a:r>
          </a:p>
          <a:p>
            <a:pPr marL="55563" marR="0" lvl="0" indent="0"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en-US" sz="90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69BB95B2-C69F-9946-689F-615C95DD9344}"/>
              </a:ext>
            </a:extLst>
          </p:cNvPr>
          <p:cNvSpPr txBox="1"/>
          <p:nvPr/>
        </p:nvSpPr>
        <p:spPr>
          <a:xfrm>
            <a:off x="9332942" y="4389699"/>
            <a:ext cx="1987098" cy="307777"/>
          </a:xfrm>
          <a:prstGeom prst="rect">
            <a:avLst/>
          </a:prstGeom>
          <a:noFill/>
          <a:ln>
            <a:noFill/>
          </a:ln>
        </p:spPr>
        <p:txBody>
          <a:bodyPr wrap="square" rtlCol="0">
            <a:spAutoFit/>
          </a:bodyPr>
          <a:lstStyle/>
          <a:p>
            <a:r>
              <a:rPr lang="en-US" sz="1400" dirty="0">
                <a:latin typeface="Georgia" panose="02040502050405020303" pitchFamily="18" charset="0"/>
              </a:rPr>
              <a:t>Week of September 16</a:t>
            </a:r>
          </a:p>
        </p:txBody>
      </p:sp>
    </p:spTree>
    <p:extLst>
      <p:ext uri="{BB962C8B-B14F-4D97-AF65-F5344CB8AC3E}">
        <p14:creationId xmlns:p14="http://schemas.microsoft.com/office/powerpoint/2010/main" val="2523863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tree branch with leaves and a sunset&#10;&#10;Description automatically generated">
            <a:extLst>
              <a:ext uri="{FF2B5EF4-FFF2-40B4-BE49-F238E27FC236}">
                <a16:creationId xmlns:a16="http://schemas.microsoft.com/office/drawing/2014/main" id="{D03B4C88-B14A-1A30-BFB6-4580DDEBC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6095"/>
            <a:ext cx="12192000" cy="8135670"/>
          </a:xfrm>
          <a:prstGeom prst="rect">
            <a:avLst/>
          </a:prstGeom>
        </p:spPr>
      </p:pic>
      <p:sp>
        <p:nvSpPr>
          <p:cNvPr id="7" name="TextBox 6">
            <a:extLst>
              <a:ext uri="{FF2B5EF4-FFF2-40B4-BE49-F238E27FC236}">
                <a16:creationId xmlns:a16="http://schemas.microsoft.com/office/drawing/2014/main" id="{DA346C1E-362A-D9E5-4150-7A030100E4BA}"/>
              </a:ext>
            </a:extLst>
          </p:cNvPr>
          <p:cNvSpPr txBox="1"/>
          <p:nvPr/>
        </p:nvSpPr>
        <p:spPr>
          <a:xfrm>
            <a:off x="383887" y="103978"/>
            <a:ext cx="5712113" cy="2034852"/>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b="1" dirty="0">
                <a:solidFill>
                  <a:prstClr val="black"/>
                </a:solidFill>
                <a:latin typeface="Georgia" panose="02040502050405020303" pitchFamily="18" charset="0"/>
              </a:rPr>
              <a:t>Isaiah 25:1</a:t>
            </a:r>
            <a:endParaRPr kumimoji="0" lang="en-US" sz="2000" b="1"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i="0" u="none" strike="noStrike" kern="1200" cap="none" spc="0" normalizeH="0" baseline="0" noProof="0" dirty="0">
                <a:ln>
                  <a:noFill/>
                </a:ln>
                <a:solidFill>
                  <a:prstClr val="black"/>
                </a:solidFill>
                <a:effectLst/>
                <a:uLnTx/>
                <a:uFillTx/>
                <a:latin typeface="Georgia" panose="02040502050405020303" pitchFamily="18" charset="0"/>
              </a:rPr>
              <a:t>Lord, you are my God; I will exalt you and praise your name, for in perfect faithfulness you have done wonderful things, things planned long ago.</a:t>
            </a:r>
          </a:p>
          <a:p>
            <a:pPr marL="55563" marR="0" lvl="0" indent="0"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en-US" sz="90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69BB95B2-C69F-9946-689F-615C95DD9344}"/>
              </a:ext>
            </a:extLst>
          </p:cNvPr>
          <p:cNvSpPr txBox="1"/>
          <p:nvPr/>
        </p:nvSpPr>
        <p:spPr>
          <a:xfrm>
            <a:off x="3982226" y="213381"/>
            <a:ext cx="2021822" cy="307777"/>
          </a:xfrm>
          <a:prstGeom prst="rect">
            <a:avLst/>
          </a:prstGeom>
          <a:noFill/>
          <a:ln>
            <a:noFill/>
          </a:ln>
        </p:spPr>
        <p:txBody>
          <a:bodyPr wrap="square" rtlCol="0">
            <a:spAutoFit/>
          </a:bodyPr>
          <a:lstStyle/>
          <a:p>
            <a:r>
              <a:rPr lang="en-US" sz="1400" dirty="0">
                <a:latin typeface="Georgia" panose="02040502050405020303" pitchFamily="18" charset="0"/>
              </a:rPr>
              <a:t>Week of September 23</a:t>
            </a:r>
          </a:p>
        </p:txBody>
      </p:sp>
    </p:spTree>
    <p:extLst>
      <p:ext uri="{BB962C8B-B14F-4D97-AF65-F5344CB8AC3E}">
        <p14:creationId xmlns:p14="http://schemas.microsoft.com/office/powerpoint/2010/main" val="31555841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10922</TotalTime>
  <Words>752</Words>
  <Application>Microsoft Office PowerPoint</Application>
  <PresentationFormat>Widescreen</PresentationFormat>
  <Paragraphs>93</Paragraphs>
  <Slides>15</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Georgia</vt:lpstr>
      <vt:lpstr>Office Theme</vt:lpstr>
      <vt:lpstr>PowerPoint Presentation</vt:lpstr>
      <vt:lpstr>No Prayer Meetings the Week of July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 Prayer Meetings on Monday September 2</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 C</dc:creator>
  <cp:lastModifiedBy>Kirsten Connell</cp:lastModifiedBy>
  <cp:revision>65</cp:revision>
  <dcterms:created xsi:type="dcterms:W3CDTF">2023-08-14T15:46:51Z</dcterms:created>
  <dcterms:modified xsi:type="dcterms:W3CDTF">2024-08-29T15:31:34Z</dcterms:modified>
</cp:coreProperties>
</file>