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2" r:id="rId2"/>
    <p:sldId id="327" r:id="rId3"/>
    <p:sldId id="328" r:id="rId4"/>
    <p:sldId id="335" r:id="rId5"/>
    <p:sldId id="287" r:id="rId6"/>
    <p:sldId id="293" r:id="rId7"/>
    <p:sldId id="332" r:id="rId8"/>
    <p:sldId id="336" r:id="rId9"/>
    <p:sldId id="338" r:id="rId10"/>
    <p:sldId id="337" r:id="rId11"/>
    <p:sldId id="343" r:id="rId12"/>
    <p:sldId id="340" r:id="rId13"/>
    <p:sldId id="339" r:id="rId14"/>
    <p:sldId id="341" r:id="rId15"/>
    <p:sldId id="34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FFFFF"/>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78F313-6C39-4C3C-A406-415A2495C99D}" v="80" dt="2024-05-28T17:00:28.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8" autoAdjust="0"/>
    <p:restoredTop sz="93447" autoAdjust="0"/>
  </p:normalViewPr>
  <p:slideViewPr>
    <p:cSldViewPr snapToGrid="0">
      <p:cViewPr varScale="1">
        <p:scale>
          <a:sx n="56" d="100"/>
          <a:sy n="56" d="100"/>
        </p:scale>
        <p:origin x="860" y="44"/>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en Connell" userId="a81b780f7d8cd025" providerId="LiveId" clId="{E378F313-6C39-4C3C-A406-415A2495C99D}"/>
    <pc:docChg chg="undo custSel addSld delSld modSld sldOrd">
      <pc:chgData name="Kirsten Connell" userId="a81b780f7d8cd025" providerId="LiveId" clId="{E378F313-6C39-4C3C-A406-415A2495C99D}" dt="2024-06-18T21:51:07.825" v="2751" actId="20577"/>
      <pc:docMkLst>
        <pc:docMk/>
      </pc:docMkLst>
      <pc:sldChg chg="addSp delSp modSp mod ord modNotesTx">
        <pc:chgData name="Kirsten Connell" userId="a81b780f7d8cd025" providerId="LiveId" clId="{E378F313-6C39-4C3C-A406-415A2495C99D}" dt="2024-05-17T21:48:35.207" v="2658" actId="1035"/>
        <pc:sldMkLst>
          <pc:docMk/>
          <pc:sldMk cId="4173556629" sldId="287"/>
        </pc:sldMkLst>
        <pc:spChg chg="del">
          <ac:chgData name="Kirsten Connell" userId="a81b780f7d8cd025" providerId="LiveId" clId="{E378F313-6C39-4C3C-A406-415A2495C99D}" dt="2024-03-25T18:14:09.103" v="257" actId="478"/>
          <ac:spMkLst>
            <pc:docMk/>
            <pc:sldMk cId="4173556629" sldId="287"/>
            <ac:spMk id="2" creationId="{6D7248A1-284A-A191-8C64-2C31CF0207A7}"/>
          </ac:spMkLst>
        </pc:spChg>
        <pc:spChg chg="add mod">
          <ac:chgData name="Kirsten Connell" userId="a81b780f7d8cd025" providerId="LiveId" clId="{E378F313-6C39-4C3C-A406-415A2495C99D}" dt="2024-05-17T21:48:35.207" v="2658" actId="1035"/>
          <ac:spMkLst>
            <pc:docMk/>
            <pc:sldMk cId="4173556629" sldId="287"/>
            <ac:spMk id="2" creationId="{C1C29598-1E30-0AF9-3082-9DC012D81C6C}"/>
          </ac:spMkLst>
        </pc:spChg>
        <pc:spChg chg="add mod">
          <ac:chgData name="Kirsten Connell" userId="a81b780f7d8cd025" providerId="LiveId" clId="{E378F313-6C39-4C3C-A406-415A2495C99D}" dt="2024-05-17T21:48:25.939" v="2651" actId="20577"/>
          <ac:spMkLst>
            <pc:docMk/>
            <pc:sldMk cId="4173556629" sldId="287"/>
            <ac:spMk id="3" creationId="{BD15C8CA-77F6-9BA2-09E8-CF2BEC5FD7CD}"/>
          </ac:spMkLst>
        </pc:spChg>
      </pc:sldChg>
      <pc:sldChg chg="addSp delSp modSp mod ord modNotesTx">
        <pc:chgData name="Kirsten Connell" userId="a81b780f7d8cd025" providerId="LiveId" clId="{E378F313-6C39-4C3C-A406-415A2495C99D}" dt="2024-05-17T21:48:01.655" v="2646" actId="1036"/>
        <pc:sldMkLst>
          <pc:docMk/>
          <pc:sldMk cId="3839996418" sldId="293"/>
        </pc:sldMkLst>
        <pc:spChg chg="del">
          <ac:chgData name="Kirsten Connell" userId="a81b780f7d8cd025" providerId="LiveId" clId="{E378F313-6C39-4C3C-A406-415A2495C99D}" dt="2024-03-25T19:09:14.615" v="607" actId="478"/>
          <ac:spMkLst>
            <pc:docMk/>
            <pc:sldMk cId="3839996418" sldId="293"/>
            <ac:spMk id="3" creationId="{97BA138D-A51C-5372-1013-16240C02D664}"/>
          </ac:spMkLst>
        </pc:spChg>
        <pc:spChg chg="add mod">
          <ac:chgData name="Kirsten Connell" userId="a81b780f7d8cd025" providerId="LiveId" clId="{E378F313-6C39-4C3C-A406-415A2495C99D}" dt="2024-05-17T21:48:01.655" v="2646" actId="1036"/>
          <ac:spMkLst>
            <pc:docMk/>
            <pc:sldMk cId="3839996418" sldId="293"/>
            <ac:spMk id="3" creationId="{B3667825-0376-F51E-3A95-CE9F4F43F3A4}"/>
          </ac:spMkLst>
        </pc:spChg>
        <pc:spChg chg="add mod">
          <ac:chgData name="Kirsten Connell" userId="a81b780f7d8cd025" providerId="LiveId" clId="{E378F313-6C39-4C3C-A406-415A2495C99D}" dt="2024-03-25T22:54:41.155" v="1048" actId="1036"/>
          <ac:spMkLst>
            <pc:docMk/>
            <pc:sldMk cId="3839996418" sldId="293"/>
            <ac:spMk id="4" creationId="{35D8242B-CE3C-D8B7-1F0B-91C601280997}"/>
          </ac:spMkLst>
        </pc:spChg>
        <pc:spChg chg="mod">
          <ac:chgData name="Kirsten Connell" userId="a81b780f7d8cd025" providerId="LiveId" clId="{E378F313-6C39-4C3C-A406-415A2495C99D}" dt="2024-03-25T22:36:00.334" v="945" actId="20577"/>
          <ac:spMkLst>
            <pc:docMk/>
            <pc:sldMk cId="3839996418" sldId="293"/>
            <ac:spMk id="5" creationId="{0B7BF29D-F9ED-F1D4-95D9-FEC87B773443}"/>
          </ac:spMkLst>
        </pc:spChg>
      </pc:sldChg>
      <pc:sldChg chg="addSp delSp modSp del mod modNotesTx">
        <pc:chgData name="Kirsten Connell" userId="a81b780f7d8cd025" providerId="LiveId" clId="{E378F313-6C39-4C3C-A406-415A2495C99D}" dt="2024-03-27T23:18:14.803" v="1152" actId="47"/>
        <pc:sldMkLst>
          <pc:docMk/>
          <pc:sldMk cId="2668246574" sldId="297"/>
        </pc:sldMkLst>
        <pc:spChg chg="del">
          <ac:chgData name="Kirsten Connell" userId="a81b780f7d8cd025" providerId="LiveId" clId="{E378F313-6C39-4C3C-A406-415A2495C99D}" dt="2024-03-25T18:26:19.627" v="296" actId="478"/>
          <ac:spMkLst>
            <pc:docMk/>
            <pc:sldMk cId="2668246574" sldId="297"/>
            <ac:spMk id="2" creationId="{44929401-A26F-CC54-87F9-F69A9AD8C468}"/>
          </ac:spMkLst>
        </pc:spChg>
        <pc:spChg chg="add del mod">
          <ac:chgData name="Kirsten Connell" userId="a81b780f7d8cd025" providerId="LiveId" clId="{E378F313-6C39-4C3C-A406-415A2495C99D}" dt="2024-03-25T18:26:30.587" v="299" actId="478"/>
          <ac:spMkLst>
            <pc:docMk/>
            <pc:sldMk cId="2668246574" sldId="297"/>
            <ac:spMk id="6" creationId="{A34176B9-15B4-916B-2947-ECA364E9A2D1}"/>
          </ac:spMkLst>
        </pc:spChg>
        <pc:picChg chg="add del">
          <ac:chgData name="Kirsten Connell" userId="a81b780f7d8cd025" providerId="LiveId" clId="{E378F313-6C39-4C3C-A406-415A2495C99D}" dt="2024-03-25T18:26:24.621" v="298" actId="478"/>
          <ac:picMkLst>
            <pc:docMk/>
            <pc:sldMk cId="2668246574" sldId="297"/>
            <ac:picMk id="4" creationId="{9D37370B-879F-55F5-573D-CC0C52481B82}"/>
          </ac:picMkLst>
        </pc:picChg>
      </pc:sldChg>
      <pc:sldChg chg="modSp mod">
        <pc:chgData name="Kirsten Connell" userId="a81b780f7d8cd025" providerId="LiveId" clId="{E378F313-6C39-4C3C-A406-415A2495C99D}" dt="2024-03-25T17:34:35.553" v="65" actId="2711"/>
        <pc:sldMkLst>
          <pc:docMk/>
          <pc:sldMk cId="2974703484" sldId="302"/>
        </pc:sldMkLst>
        <pc:spChg chg="mod">
          <ac:chgData name="Kirsten Connell" userId="a81b780f7d8cd025" providerId="LiveId" clId="{E378F313-6C39-4C3C-A406-415A2495C99D}" dt="2024-03-25T17:34:35.553" v="65" actId="2711"/>
          <ac:spMkLst>
            <pc:docMk/>
            <pc:sldMk cId="2974703484" sldId="302"/>
            <ac:spMk id="3" creationId="{97BA138D-A51C-5372-1013-16240C02D664}"/>
          </ac:spMkLst>
        </pc:spChg>
        <pc:spChg chg="mod">
          <ac:chgData name="Kirsten Connell" userId="a81b780f7d8cd025" providerId="LiveId" clId="{E378F313-6C39-4C3C-A406-415A2495C99D}" dt="2024-03-25T17:34:33.463" v="63" actId="2711"/>
          <ac:spMkLst>
            <pc:docMk/>
            <pc:sldMk cId="2974703484" sldId="302"/>
            <ac:spMk id="4" creationId="{3523E48C-8DE7-A0B0-B1EB-AD1A2A87C2BD}"/>
          </ac:spMkLst>
        </pc:spChg>
      </pc:sldChg>
      <pc:sldChg chg="del">
        <pc:chgData name="Kirsten Connell" userId="a81b780f7d8cd025" providerId="LiveId" clId="{E378F313-6C39-4C3C-A406-415A2495C99D}" dt="2024-03-27T23:18:14.803" v="1152" actId="47"/>
        <pc:sldMkLst>
          <pc:docMk/>
          <pc:sldMk cId="2574331187" sldId="304"/>
        </pc:sldMkLst>
      </pc:sldChg>
      <pc:sldChg chg="del">
        <pc:chgData name="Kirsten Connell" userId="a81b780f7d8cd025" providerId="LiveId" clId="{E378F313-6C39-4C3C-A406-415A2495C99D}" dt="2024-03-27T23:18:14.803" v="1152" actId="47"/>
        <pc:sldMkLst>
          <pc:docMk/>
          <pc:sldMk cId="2075134461" sldId="305"/>
        </pc:sldMkLst>
      </pc:sldChg>
      <pc:sldChg chg="addSp delSp modSp del mod ord">
        <pc:chgData name="Kirsten Connell" userId="a81b780f7d8cd025" providerId="LiveId" clId="{E378F313-6C39-4C3C-A406-415A2495C99D}" dt="2024-03-25T22:02:56.906" v="796" actId="47"/>
        <pc:sldMkLst>
          <pc:docMk/>
          <pc:sldMk cId="3665606828" sldId="308"/>
        </pc:sldMkLst>
        <pc:spChg chg="add del mod">
          <ac:chgData name="Kirsten Connell" userId="a81b780f7d8cd025" providerId="LiveId" clId="{E378F313-6C39-4C3C-A406-415A2495C99D}" dt="2024-03-25T17:44:15.591" v="74" actId="478"/>
          <ac:spMkLst>
            <pc:docMk/>
            <pc:sldMk cId="3665606828" sldId="308"/>
            <ac:spMk id="3" creationId="{D3C92345-09DF-69AA-7172-8811DB9B6D8F}"/>
          </ac:spMkLst>
        </pc:spChg>
        <pc:spChg chg="add del mod">
          <ac:chgData name="Kirsten Connell" userId="a81b780f7d8cd025" providerId="LiveId" clId="{E378F313-6C39-4C3C-A406-415A2495C99D}" dt="2024-03-25T20:49:51.407" v="685" actId="21"/>
          <ac:spMkLst>
            <pc:docMk/>
            <pc:sldMk cId="3665606828" sldId="308"/>
            <ac:spMk id="4" creationId="{D1371620-492F-F548-CFE3-8E6ADEA13C8B}"/>
          </ac:spMkLst>
        </pc:spChg>
        <pc:spChg chg="mod">
          <ac:chgData name="Kirsten Connell" userId="a81b780f7d8cd025" providerId="LiveId" clId="{E378F313-6C39-4C3C-A406-415A2495C99D}" dt="2024-03-25T19:03:24.558" v="580" actId="1076"/>
          <ac:spMkLst>
            <pc:docMk/>
            <pc:sldMk cId="3665606828" sldId="308"/>
            <ac:spMk id="6" creationId="{D36ED573-1F78-A9C1-5C45-25876F39867B}"/>
          </ac:spMkLst>
        </pc:spChg>
        <pc:spChg chg="add del mod">
          <ac:chgData name="Kirsten Connell" userId="a81b780f7d8cd025" providerId="LiveId" clId="{E378F313-6C39-4C3C-A406-415A2495C99D}" dt="2024-03-25T21:57:18.341" v="775" actId="21"/>
          <ac:spMkLst>
            <pc:docMk/>
            <pc:sldMk cId="3665606828" sldId="308"/>
            <ac:spMk id="7" creationId="{DA346C1E-362A-D9E5-4150-7A030100E4BA}"/>
          </ac:spMkLst>
        </pc:spChg>
        <pc:spChg chg="add mod">
          <ac:chgData name="Kirsten Connell" userId="a81b780f7d8cd025" providerId="LiveId" clId="{E378F313-6C39-4C3C-A406-415A2495C99D}" dt="2024-03-25T22:02:42.066" v="795" actId="12"/>
          <ac:spMkLst>
            <pc:docMk/>
            <pc:sldMk cId="3665606828" sldId="308"/>
            <ac:spMk id="8" creationId="{F2745446-87B3-4EB3-394A-4EAA113AE579}"/>
          </ac:spMkLst>
        </pc:spChg>
        <pc:spChg chg="del mod">
          <ac:chgData name="Kirsten Connell" userId="a81b780f7d8cd025" providerId="LiveId" clId="{E378F313-6C39-4C3C-A406-415A2495C99D}" dt="2024-03-25T17:44:12.859" v="73" actId="478"/>
          <ac:spMkLst>
            <pc:docMk/>
            <pc:sldMk cId="3665606828" sldId="308"/>
            <ac:spMk id="10" creationId="{489F5B4A-A838-7594-2842-829765037CF9}"/>
          </ac:spMkLst>
        </pc:spChg>
      </pc:sldChg>
      <pc:sldChg chg="addSp delSp modSp del mod ord">
        <pc:chgData name="Kirsten Connell" userId="a81b780f7d8cd025" providerId="LiveId" clId="{E378F313-6C39-4C3C-A406-415A2495C99D}" dt="2024-03-27T23:18:14.803" v="1152" actId="47"/>
        <pc:sldMkLst>
          <pc:docMk/>
          <pc:sldMk cId="3360568998" sldId="309"/>
        </pc:sldMkLst>
        <pc:spChg chg="add mod">
          <ac:chgData name="Kirsten Connell" userId="a81b780f7d8cd025" providerId="LiveId" clId="{E378F313-6C39-4C3C-A406-415A2495C99D}" dt="2024-03-25T22:28:51.050" v="890" actId="6549"/>
          <ac:spMkLst>
            <pc:docMk/>
            <pc:sldMk cId="3360568998" sldId="309"/>
            <ac:spMk id="4" creationId="{D1371620-492F-F548-CFE3-8E6ADEA13C8B}"/>
          </ac:spMkLst>
        </pc:spChg>
        <pc:spChg chg="del mod">
          <ac:chgData name="Kirsten Connell" userId="a81b780f7d8cd025" providerId="LiveId" clId="{E378F313-6C39-4C3C-A406-415A2495C99D}" dt="2024-03-25T20:49:46.203" v="683" actId="21"/>
          <ac:spMkLst>
            <pc:docMk/>
            <pc:sldMk cId="3360568998" sldId="309"/>
            <ac:spMk id="7" creationId="{DA346C1E-362A-D9E5-4150-7A030100E4BA}"/>
          </ac:spMkLst>
        </pc:spChg>
      </pc:sldChg>
      <pc:sldChg chg="del">
        <pc:chgData name="Kirsten Connell" userId="a81b780f7d8cd025" providerId="LiveId" clId="{E378F313-6C39-4C3C-A406-415A2495C99D}" dt="2024-03-25T19:08:38.537" v="600" actId="47"/>
        <pc:sldMkLst>
          <pc:docMk/>
          <pc:sldMk cId="2983941798" sldId="310"/>
        </pc:sldMkLst>
      </pc:sldChg>
      <pc:sldChg chg="del">
        <pc:chgData name="Kirsten Connell" userId="a81b780f7d8cd025" providerId="LiveId" clId="{E378F313-6C39-4C3C-A406-415A2495C99D}" dt="2024-03-25T19:08:58.234" v="606" actId="47"/>
        <pc:sldMkLst>
          <pc:docMk/>
          <pc:sldMk cId="371450139" sldId="311"/>
        </pc:sldMkLst>
      </pc:sldChg>
      <pc:sldChg chg="del">
        <pc:chgData name="Kirsten Connell" userId="a81b780f7d8cd025" providerId="LiveId" clId="{E378F313-6C39-4C3C-A406-415A2495C99D}" dt="2024-03-25T19:09:30.445" v="610" actId="47"/>
        <pc:sldMkLst>
          <pc:docMk/>
          <pc:sldMk cId="2960556268" sldId="312"/>
        </pc:sldMkLst>
      </pc:sldChg>
      <pc:sldChg chg="del">
        <pc:chgData name="Kirsten Connell" userId="a81b780f7d8cd025" providerId="LiveId" clId="{E378F313-6C39-4C3C-A406-415A2495C99D}" dt="2024-03-25T19:08:33.152" v="596" actId="47"/>
        <pc:sldMkLst>
          <pc:docMk/>
          <pc:sldMk cId="3467093138" sldId="313"/>
        </pc:sldMkLst>
      </pc:sldChg>
      <pc:sldChg chg="del">
        <pc:chgData name="Kirsten Connell" userId="a81b780f7d8cd025" providerId="LiveId" clId="{E378F313-6C39-4C3C-A406-415A2495C99D}" dt="2024-03-25T19:08:55.426" v="605" actId="47"/>
        <pc:sldMkLst>
          <pc:docMk/>
          <pc:sldMk cId="1712452922" sldId="314"/>
        </pc:sldMkLst>
      </pc:sldChg>
      <pc:sldChg chg="del">
        <pc:chgData name="Kirsten Connell" userId="a81b780f7d8cd025" providerId="LiveId" clId="{E378F313-6C39-4C3C-A406-415A2495C99D}" dt="2024-03-25T19:08:52.843" v="604" actId="47"/>
        <pc:sldMkLst>
          <pc:docMk/>
          <pc:sldMk cId="2128412262" sldId="315"/>
        </pc:sldMkLst>
      </pc:sldChg>
      <pc:sldChg chg="del">
        <pc:chgData name="Kirsten Connell" userId="a81b780f7d8cd025" providerId="LiveId" clId="{E378F313-6C39-4C3C-A406-415A2495C99D}" dt="2024-03-25T19:08:35.793" v="598" actId="47"/>
        <pc:sldMkLst>
          <pc:docMk/>
          <pc:sldMk cId="925099550" sldId="316"/>
        </pc:sldMkLst>
      </pc:sldChg>
      <pc:sldChg chg="del">
        <pc:chgData name="Kirsten Connell" userId="a81b780f7d8cd025" providerId="LiveId" clId="{E378F313-6C39-4C3C-A406-415A2495C99D}" dt="2024-03-25T19:08:37.117" v="599" actId="47"/>
        <pc:sldMkLst>
          <pc:docMk/>
          <pc:sldMk cId="3610073641" sldId="318"/>
        </pc:sldMkLst>
      </pc:sldChg>
      <pc:sldChg chg="del">
        <pc:chgData name="Kirsten Connell" userId="a81b780f7d8cd025" providerId="LiveId" clId="{E378F313-6C39-4C3C-A406-415A2495C99D}" dt="2024-03-25T19:08:31.279" v="595" actId="47"/>
        <pc:sldMkLst>
          <pc:docMk/>
          <pc:sldMk cId="73504419" sldId="319"/>
        </pc:sldMkLst>
      </pc:sldChg>
      <pc:sldChg chg="del">
        <pc:chgData name="Kirsten Connell" userId="a81b780f7d8cd025" providerId="LiveId" clId="{E378F313-6C39-4C3C-A406-415A2495C99D}" dt="2024-03-25T19:08:44.216" v="603" actId="47"/>
        <pc:sldMkLst>
          <pc:docMk/>
          <pc:sldMk cId="3035574647" sldId="320"/>
        </pc:sldMkLst>
      </pc:sldChg>
      <pc:sldChg chg="del">
        <pc:chgData name="Kirsten Connell" userId="a81b780f7d8cd025" providerId="LiveId" clId="{E378F313-6C39-4C3C-A406-415A2495C99D}" dt="2024-03-25T19:08:42.438" v="602" actId="47"/>
        <pc:sldMkLst>
          <pc:docMk/>
          <pc:sldMk cId="1260798439" sldId="321"/>
        </pc:sldMkLst>
      </pc:sldChg>
      <pc:sldChg chg="del">
        <pc:chgData name="Kirsten Connell" userId="a81b780f7d8cd025" providerId="LiveId" clId="{E378F313-6C39-4C3C-A406-415A2495C99D}" dt="2024-03-25T19:08:40.299" v="601" actId="47"/>
        <pc:sldMkLst>
          <pc:docMk/>
          <pc:sldMk cId="2485474588" sldId="324"/>
        </pc:sldMkLst>
      </pc:sldChg>
      <pc:sldChg chg="del">
        <pc:chgData name="Kirsten Connell" userId="a81b780f7d8cd025" providerId="LiveId" clId="{E378F313-6C39-4C3C-A406-415A2495C99D}" dt="2024-03-25T19:08:34.616" v="597" actId="47"/>
        <pc:sldMkLst>
          <pc:docMk/>
          <pc:sldMk cId="4180910663" sldId="325"/>
        </pc:sldMkLst>
      </pc:sldChg>
      <pc:sldChg chg="addSp modSp new del mod">
        <pc:chgData name="Kirsten Connell" userId="a81b780f7d8cd025" providerId="LiveId" clId="{E378F313-6C39-4C3C-A406-415A2495C99D}" dt="2024-03-21T14:35:10.657" v="22" actId="2696"/>
        <pc:sldMkLst>
          <pc:docMk/>
          <pc:sldMk cId="2093810620" sldId="326"/>
        </pc:sldMkLst>
        <pc:picChg chg="add mod modCrop">
          <ac:chgData name="Kirsten Connell" userId="a81b780f7d8cd025" providerId="LiveId" clId="{E378F313-6C39-4C3C-A406-415A2495C99D}" dt="2024-03-21T14:23:46.294" v="11" actId="732"/>
          <ac:picMkLst>
            <pc:docMk/>
            <pc:sldMk cId="2093810620" sldId="326"/>
            <ac:picMk id="3" creationId="{A319EC29-3CD2-249F-76F6-2ACE588FB873}"/>
          </ac:picMkLst>
        </pc:picChg>
      </pc:sldChg>
      <pc:sldChg chg="addSp modSp new mod ord modNotesTx">
        <pc:chgData name="Kirsten Connell" userId="a81b780f7d8cd025" providerId="LiveId" clId="{E378F313-6C39-4C3C-A406-415A2495C99D}" dt="2024-05-17T21:49:44.266" v="2695" actId="20577"/>
        <pc:sldMkLst>
          <pc:docMk/>
          <pc:sldMk cId="2303809755" sldId="327"/>
        </pc:sldMkLst>
        <pc:spChg chg="add mod">
          <ac:chgData name="Kirsten Connell" userId="a81b780f7d8cd025" providerId="LiveId" clId="{E378F313-6C39-4C3C-A406-415A2495C99D}" dt="2024-05-17T21:49:32.519" v="2683" actId="1076"/>
          <ac:spMkLst>
            <pc:docMk/>
            <pc:sldMk cId="2303809755" sldId="327"/>
            <ac:spMk id="2" creationId="{F874B01F-7C7F-734F-8171-28377159680F}"/>
          </ac:spMkLst>
        </pc:spChg>
        <pc:spChg chg="add mod">
          <ac:chgData name="Kirsten Connell" userId="a81b780f7d8cd025" providerId="LiveId" clId="{E378F313-6C39-4C3C-A406-415A2495C99D}" dt="2024-05-17T21:49:44.266" v="2695" actId="20577"/>
          <ac:spMkLst>
            <pc:docMk/>
            <pc:sldMk cId="2303809755" sldId="327"/>
            <ac:spMk id="4" creationId="{F7A299B1-5A7E-11E4-6061-6126C6D20C84}"/>
          </ac:spMkLst>
        </pc:spChg>
        <pc:picChg chg="add mod modCrop">
          <ac:chgData name="Kirsten Connell" userId="a81b780f7d8cd025" providerId="LiveId" clId="{E378F313-6C39-4C3C-A406-415A2495C99D}" dt="2024-03-21T14:33:39.315" v="21" actId="732"/>
          <ac:picMkLst>
            <pc:docMk/>
            <pc:sldMk cId="2303809755" sldId="327"/>
            <ac:picMk id="3" creationId="{A079C01C-5FE5-472F-2E97-5EB2242327E1}"/>
          </ac:picMkLst>
        </pc:picChg>
      </pc:sldChg>
      <pc:sldChg chg="addSp delSp modSp new mod ord modNotesTx">
        <pc:chgData name="Kirsten Connell" userId="a81b780f7d8cd025" providerId="LiveId" clId="{E378F313-6C39-4C3C-A406-415A2495C99D}" dt="2024-05-17T21:49:10.750" v="2678" actId="1035"/>
        <pc:sldMkLst>
          <pc:docMk/>
          <pc:sldMk cId="267540227" sldId="328"/>
        </pc:sldMkLst>
        <pc:spChg chg="add mod">
          <ac:chgData name="Kirsten Connell" userId="a81b780f7d8cd025" providerId="LiveId" clId="{E378F313-6C39-4C3C-A406-415A2495C99D}" dt="2024-05-17T21:49:10.750" v="2678" actId="1035"/>
          <ac:spMkLst>
            <pc:docMk/>
            <pc:sldMk cId="267540227" sldId="328"/>
            <ac:spMk id="2" creationId="{E0BDF146-35A5-CF15-9194-3EDDD3FF226E}"/>
          </ac:spMkLst>
        </pc:spChg>
        <pc:spChg chg="add mod">
          <ac:chgData name="Kirsten Connell" userId="a81b780f7d8cd025" providerId="LiveId" clId="{E378F313-6C39-4C3C-A406-415A2495C99D}" dt="2024-03-25T17:56:32.653" v="230" actId="6549"/>
          <ac:spMkLst>
            <pc:docMk/>
            <pc:sldMk cId="267540227" sldId="328"/>
            <ac:spMk id="4" creationId="{0E15D5B7-1328-3A6E-3967-D28768CB5DE7}"/>
          </ac:spMkLst>
        </pc:spChg>
        <pc:spChg chg="add mod">
          <ac:chgData name="Kirsten Connell" userId="a81b780f7d8cd025" providerId="LiveId" clId="{E378F313-6C39-4C3C-A406-415A2495C99D}" dt="2024-03-25T22:47:27.938" v="1008" actId="179"/>
          <ac:spMkLst>
            <pc:docMk/>
            <pc:sldMk cId="267540227" sldId="328"/>
            <ac:spMk id="5" creationId="{81CA1135-5B3C-7657-9EBA-2C93F4DBB9D2}"/>
          </ac:spMkLst>
        </pc:spChg>
        <pc:spChg chg="add del mod">
          <ac:chgData name="Kirsten Connell" userId="a81b780f7d8cd025" providerId="LiveId" clId="{E378F313-6C39-4C3C-A406-415A2495C99D}" dt="2024-03-25T22:51:38.111" v="1010" actId="478"/>
          <ac:spMkLst>
            <pc:docMk/>
            <pc:sldMk cId="267540227" sldId="328"/>
            <ac:spMk id="6" creationId="{18CA68D8-9A6B-E8D7-0CE9-63CD12036A31}"/>
          </ac:spMkLst>
        </pc:spChg>
        <pc:picChg chg="add mod">
          <ac:chgData name="Kirsten Connell" userId="a81b780f7d8cd025" providerId="LiveId" clId="{E378F313-6C39-4C3C-A406-415A2495C99D}" dt="2024-03-25T17:55:26.110" v="177" actId="962"/>
          <ac:picMkLst>
            <pc:docMk/>
            <pc:sldMk cId="267540227" sldId="328"/>
            <ac:picMk id="3" creationId="{FB2B44D3-1F52-0A35-B58A-F32C62B146B5}"/>
          </ac:picMkLst>
        </pc:picChg>
      </pc:sldChg>
      <pc:sldChg chg="addSp modSp add del mod">
        <pc:chgData name="Kirsten Connell" userId="a81b780f7d8cd025" providerId="LiveId" clId="{E378F313-6C39-4C3C-A406-415A2495C99D}" dt="2024-03-27T23:18:14.803" v="1152" actId="47"/>
        <pc:sldMkLst>
          <pc:docMk/>
          <pc:sldMk cId="1727858488" sldId="329"/>
        </pc:sldMkLst>
        <pc:spChg chg="add mod">
          <ac:chgData name="Kirsten Connell" userId="a81b780f7d8cd025" providerId="LiveId" clId="{E378F313-6C39-4C3C-A406-415A2495C99D}" dt="2024-03-25T19:02:47.291" v="578" actId="1076"/>
          <ac:spMkLst>
            <pc:docMk/>
            <pc:sldMk cId="1727858488" sldId="329"/>
            <ac:spMk id="4" creationId="{A715D542-2392-DADD-6BC7-016239D2CABF}"/>
          </ac:spMkLst>
        </pc:spChg>
        <pc:spChg chg="add mod ord">
          <ac:chgData name="Kirsten Connell" userId="a81b780f7d8cd025" providerId="LiveId" clId="{E378F313-6C39-4C3C-A406-415A2495C99D}" dt="2024-03-25T19:02:43.827" v="577" actId="14100"/>
          <ac:spMkLst>
            <pc:docMk/>
            <pc:sldMk cId="1727858488" sldId="329"/>
            <ac:spMk id="5" creationId="{4FEA42C6-BB9D-A26B-26C4-FEA12B5D538F}"/>
          </ac:spMkLst>
        </pc:spChg>
        <pc:picChg chg="add mod">
          <ac:chgData name="Kirsten Connell" userId="a81b780f7d8cd025" providerId="LiveId" clId="{E378F313-6C39-4C3C-A406-415A2495C99D}" dt="2024-03-25T18:28:19.412" v="301" actId="27614"/>
          <ac:picMkLst>
            <pc:docMk/>
            <pc:sldMk cId="1727858488" sldId="329"/>
            <ac:picMk id="3" creationId="{4CC19233-A6FC-EF5D-ABD1-D16344839AEB}"/>
          </ac:picMkLst>
        </pc:picChg>
      </pc:sldChg>
      <pc:sldChg chg="addSp modSp add del mod">
        <pc:chgData name="Kirsten Connell" userId="a81b780f7d8cd025" providerId="LiveId" clId="{E378F313-6C39-4C3C-A406-415A2495C99D}" dt="2024-03-27T23:18:14.803" v="1152" actId="47"/>
        <pc:sldMkLst>
          <pc:docMk/>
          <pc:sldMk cId="3302968378" sldId="330"/>
        </pc:sldMkLst>
        <pc:spChg chg="add mod">
          <ac:chgData name="Kirsten Connell" userId="a81b780f7d8cd025" providerId="LiveId" clId="{E378F313-6C39-4C3C-A406-415A2495C99D}" dt="2024-03-25T19:01:25.361" v="566" actId="20577"/>
          <ac:spMkLst>
            <pc:docMk/>
            <pc:sldMk cId="3302968378" sldId="330"/>
            <ac:spMk id="5" creationId="{BCC725F7-1E27-6020-4B88-93435AB15E11}"/>
          </ac:spMkLst>
        </pc:spChg>
        <pc:picChg chg="add mod">
          <ac:chgData name="Kirsten Connell" userId="a81b780f7d8cd025" providerId="LiveId" clId="{E378F313-6C39-4C3C-A406-415A2495C99D}" dt="2024-03-25T18:29:19.622" v="309" actId="1076"/>
          <ac:picMkLst>
            <pc:docMk/>
            <pc:sldMk cId="3302968378" sldId="330"/>
            <ac:picMk id="3" creationId="{2787BDBB-3FB1-CD13-4B59-A6690CB7950A}"/>
          </ac:picMkLst>
        </pc:picChg>
      </pc:sldChg>
      <pc:sldChg chg="addSp delSp modSp add del mod setBg">
        <pc:chgData name="Kirsten Connell" userId="a81b780f7d8cd025" providerId="LiveId" clId="{E378F313-6C39-4C3C-A406-415A2495C99D}" dt="2024-03-27T23:18:14.803" v="1152" actId="47"/>
        <pc:sldMkLst>
          <pc:docMk/>
          <pc:sldMk cId="4080774744" sldId="331"/>
        </pc:sldMkLst>
        <pc:spChg chg="add mod">
          <ac:chgData name="Kirsten Connell" userId="a81b780f7d8cd025" providerId="LiveId" clId="{E378F313-6C39-4C3C-A406-415A2495C99D}" dt="2024-03-25T19:00:36.945" v="513" actId="20577"/>
          <ac:spMkLst>
            <pc:docMk/>
            <pc:sldMk cId="4080774744" sldId="331"/>
            <ac:spMk id="6" creationId="{3F04FD0D-B4E4-7A55-10F1-1134794A7CE9}"/>
          </ac:spMkLst>
        </pc:spChg>
        <pc:spChg chg="add del">
          <ac:chgData name="Kirsten Connell" userId="a81b780f7d8cd025" providerId="LiveId" clId="{E378F313-6C39-4C3C-A406-415A2495C99D}" dt="2024-03-25T18:56:15.795" v="326" actId="26606"/>
          <ac:spMkLst>
            <pc:docMk/>
            <pc:sldMk cId="4080774744" sldId="331"/>
            <ac:spMk id="8" creationId="{42A4FC2C-047E-45A5-965D-8E1E3BF09BC6}"/>
          </ac:spMkLst>
        </pc:spChg>
        <pc:spChg chg="add">
          <ac:chgData name="Kirsten Connell" userId="a81b780f7d8cd025" providerId="LiveId" clId="{E378F313-6C39-4C3C-A406-415A2495C99D}" dt="2024-03-25T18:56:15.795" v="326" actId="26606"/>
          <ac:spMkLst>
            <pc:docMk/>
            <pc:sldMk cId="4080774744" sldId="331"/>
            <ac:spMk id="13" creationId="{42A4FC2C-047E-45A5-965D-8E1E3BF09BC6}"/>
          </ac:spMkLst>
        </pc:spChg>
        <pc:picChg chg="add del mod">
          <ac:chgData name="Kirsten Connell" userId="a81b780f7d8cd025" providerId="LiveId" clId="{E378F313-6C39-4C3C-A406-415A2495C99D}" dt="2024-03-25T18:55:53.516" v="322" actId="478"/>
          <ac:picMkLst>
            <pc:docMk/>
            <pc:sldMk cId="4080774744" sldId="331"/>
            <ac:picMk id="3" creationId="{966CB6B5-6CC1-3B50-648D-8DA1A6D74BEF}"/>
          </ac:picMkLst>
        </pc:picChg>
        <pc:picChg chg="add mod">
          <ac:chgData name="Kirsten Connell" userId="a81b780f7d8cd025" providerId="LiveId" clId="{E378F313-6C39-4C3C-A406-415A2495C99D}" dt="2024-03-25T18:56:15.795" v="326" actId="26606"/>
          <ac:picMkLst>
            <pc:docMk/>
            <pc:sldMk cId="4080774744" sldId="331"/>
            <ac:picMk id="5" creationId="{DCA6469E-58A7-3D64-4B87-D503350AFF29}"/>
          </ac:picMkLst>
        </pc:picChg>
      </pc:sldChg>
      <pc:sldChg chg="addSp modSp new mod ord setBg modNotesTx">
        <pc:chgData name="Kirsten Connell" userId="a81b780f7d8cd025" providerId="LiveId" clId="{E378F313-6C39-4C3C-A406-415A2495C99D}" dt="2024-05-17T21:47:27.888" v="2617" actId="1038"/>
        <pc:sldMkLst>
          <pc:docMk/>
          <pc:sldMk cId="2312400674" sldId="332"/>
        </pc:sldMkLst>
        <pc:spChg chg="add mod">
          <ac:chgData name="Kirsten Connell" userId="a81b780f7d8cd025" providerId="LiveId" clId="{E378F313-6C39-4C3C-A406-415A2495C99D}" dt="2024-05-17T21:47:27.888" v="2617" actId="1038"/>
          <ac:spMkLst>
            <pc:docMk/>
            <pc:sldMk cId="2312400674" sldId="332"/>
            <ac:spMk id="2" creationId="{9A1C4AA6-ECCF-5F0B-1C11-2B6D8CE49F08}"/>
          </ac:spMkLst>
        </pc:spChg>
        <pc:spChg chg="add mod">
          <ac:chgData name="Kirsten Connell" userId="a81b780f7d8cd025" providerId="LiveId" clId="{E378F313-6C39-4C3C-A406-415A2495C99D}" dt="2024-03-25T18:58:33.986" v="435" actId="114"/>
          <ac:spMkLst>
            <pc:docMk/>
            <pc:sldMk cId="2312400674" sldId="332"/>
            <ac:spMk id="4" creationId="{48852B38-51F3-2930-7BC4-94F5484D8EB4}"/>
          </ac:spMkLst>
        </pc:spChg>
        <pc:spChg chg="add mod">
          <ac:chgData name="Kirsten Connell" userId="a81b780f7d8cd025" providerId="LiveId" clId="{E378F313-6C39-4C3C-A406-415A2495C99D}" dt="2024-03-25T22:59:45.676" v="1107" actId="1036"/>
          <ac:spMkLst>
            <pc:docMk/>
            <pc:sldMk cId="2312400674" sldId="332"/>
            <ac:spMk id="5" creationId="{5D8F1183-32CF-F643-2E22-1249445923D0}"/>
          </ac:spMkLst>
        </pc:spChg>
        <pc:spChg chg="add">
          <ac:chgData name="Kirsten Connell" userId="a81b780f7d8cd025" providerId="LiveId" clId="{E378F313-6C39-4C3C-A406-415A2495C99D}" dt="2024-03-25T18:55:45.441" v="321" actId="26606"/>
          <ac:spMkLst>
            <pc:docMk/>
            <pc:sldMk cId="2312400674" sldId="332"/>
            <ac:spMk id="8" creationId="{42A4FC2C-047E-45A5-965D-8E1E3BF09BC6}"/>
          </ac:spMkLst>
        </pc:spChg>
        <pc:picChg chg="add mod">
          <ac:chgData name="Kirsten Connell" userId="a81b780f7d8cd025" providerId="LiveId" clId="{E378F313-6C39-4C3C-A406-415A2495C99D}" dt="2024-03-25T18:55:45.441" v="321" actId="26606"/>
          <ac:picMkLst>
            <pc:docMk/>
            <pc:sldMk cId="2312400674" sldId="332"/>
            <ac:picMk id="3" creationId="{C263D64C-D718-DF8F-8915-4664B08E0AE0}"/>
          </ac:picMkLst>
        </pc:picChg>
      </pc:sldChg>
      <pc:sldChg chg="addSp modSp add del mod setBg">
        <pc:chgData name="Kirsten Connell" userId="a81b780f7d8cd025" providerId="LiveId" clId="{E378F313-6C39-4C3C-A406-415A2495C99D}" dt="2024-03-27T23:18:14.803" v="1152" actId="47"/>
        <pc:sldMkLst>
          <pc:docMk/>
          <pc:sldMk cId="202339621" sldId="333"/>
        </pc:sldMkLst>
        <pc:spChg chg="add mod">
          <ac:chgData name="Kirsten Connell" userId="a81b780f7d8cd025" providerId="LiveId" clId="{E378F313-6C39-4C3C-A406-415A2495C99D}" dt="2024-03-25T18:58:48.244" v="436"/>
          <ac:spMkLst>
            <pc:docMk/>
            <pc:sldMk cId="202339621" sldId="333"/>
            <ac:spMk id="4" creationId="{87E8CAE6-D0D1-25D4-30AA-116B21ACFA8B}"/>
          </ac:spMkLst>
        </pc:spChg>
        <pc:spChg chg="add">
          <ac:chgData name="Kirsten Connell" userId="a81b780f7d8cd025" providerId="LiveId" clId="{E378F313-6C39-4C3C-A406-415A2495C99D}" dt="2024-03-25T18:56:29.092" v="330" actId="26606"/>
          <ac:spMkLst>
            <pc:docMk/>
            <pc:sldMk cId="202339621" sldId="333"/>
            <ac:spMk id="8" creationId="{42A4FC2C-047E-45A5-965D-8E1E3BF09BC6}"/>
          </ac:spMkLst>
        </pc:spChg>
        <pc:picChg chg="add mod">
          <ac:chgData name="Kirsten Connell" userId="a81b780f7d8cd025" providerId="LiveId" clId="{E378F313-6C39-4C3C-A406-415A2495C99D}" dt="2024-03-25T18:56:29.092" v="330" actId="26606"/>
          <ac:picMkLst>
            <pc:docMk/>
            <pc:sldMk cId="202339621" sldId="333"/>
            <ac:picMk id="3" creationId="{11C3FF10-7595-8D8D-3898-FF773384F4C2}"/>
          </ac:picMkLst>
        </pc:picChg>
      </pc:sldChg>
      <pc:sldChg chg="addSp modSp add del mod ord setBg">
        <pc:chgData name="Kirsten Connell" userId="a81b780f7d8cd025" providerId="LiveId" clId="{E378F313-6C39-4C3C-A406-415A2495C99D}" dt="2024-03-27T23:18:14.803" v="1152" actId="47"/>
        <pc:sldMkLst>
          <pc:docMk/>
          <pc:sldMk cId="3581275375" sldId="334"/>
        </pc:sldMkLst>
        <pc:spChg chg="add mod">
          <ac:chgData name="Kirsten Connell" userId="a81b780f7d8cd025" providerId="LiveId" clId="{E378F313-6C39-4C3C-A406-415A2495C99D}" dt="2024-03-25T18:59:43.449" v="474" actId="20577"/>
          <ac:spMkLst>
            <pc:docMk/>
            <pc:sldMk cId="3581275375" sldId="334"/>
            <ac:spMk id="4" creationId="{35E926C0-5039-6413-3C49-EF9206F5890D}"/>
          </ac:spMkLst>
        </pc:spChg>
        <pc:spChg chg="add mod">
          <ac:chgData name="Kirsten Connell" userId="a81b780f7d8cd025" providerId="LiveId" clId="{E378F313-6C39-4C3C-A406-415A2495C99D}" dt="2024-03-25T22:15:27.037" v="829" actId="2710"/>
          <ac:spMkLst>
            <pc:docMk/>
            <pc:sldMk cId="3581275375" sldId="334"/>
            <ac:spMk id="5" creationId="{4A302BD1-05AE-E9DC-E1BD-9F1AC9BD8EB6}"/>
          </ac:spMkLst>
        </pc:spChg>
        <pc:spChg chg="add">
          <ac:chgData name="Kirsten Connell" userId="a81b780f7d8cd025" providerId="LiveId" clId="{E378F313-6C39-4C3C-A406-415A2495C99D}" dt="2024-03-25T18:56:44.998" v="334" actId="26606"/>
          <ac:spMkLst>
            <pc:docMk/>
            <pc:sldMk cId="3581275375" sldId="334"/>
            <ac:spMk id="8" creationId="{42A4FC2C-047E-45A5-965D-8E1E3BF09BC6}"/>
          </ac:spMkLst>
        </pc:spChg>
        <pc:picChg chg="add mod">
          <ac:chgData name="Kirsten Connell" userId="a81b780f7d8cd025" providerId="LiveId" clId="{E378F313-6C39-4C3C-A406-415A2495C99D}" dt="2024-03-25T18:56:44.998" v="334" actId="26606"/>
          <ac:picMkLst>
            <pc:docMk/>
            <pc:sldMk cId="3581275375" sldId="334"/>
            <ac:picMk id="3" creationId="{B4F212D2-65D3-486C-BAAE-903C5E3BFB8D}"/>
          </ac:picMkLst>
        </pc:picChg>
      </pc:sldChg>
      <pc:sldChg chg="addSp modSp add mod ord modNotesTx">
        <pc:chgData name="Kirsten Connell" userId="a81b780f7d8cd025" providerId="LiveId" clId="{E378F313-6C39-4C3C-A406-415A2495C99D}" dt="2024-05-17T21:48:52.162" v="2668" actId="20577"/>
        <pc:sldMkLst>
          <pc:docMk/>
          <pc:sldMk cId="840312754" sldId="335"/>
        </pc:sldMkLst>
        <pc:spChg chg="add mod">
          <ac:chgData name="Kirsten Connell" userId="a81b780f7d8cd025" providerId="LiveId" clId="{E378F313-6C39-4C3C-A406-415A2495C99D}" dt="2024-05-17T21:48:52.162" v="2668" actId="20577"/>
          <ac:spMkLst>
            <pc:docMk/>
            <pc:sldMk cId="840312754" sldId="335"/>
            <ac:spMk id="2" creationId="{69BB95B2-C69F-9946-689F-615C95DD9344}"/>
          </ac:spMkLst>
        </pc:spChg>
        <pc:spChg chg="add mod">
          <ac:chgData name="Kirsten Connell" userId="a81b780f7d8cd025" providerId="LiveId" clId="{E378F313-6C39-4C3C-A406-415A2495C99D}" dt="2024-03-25T21:59:56.192" v="791" actId="1036"/>
          <ac:spMkLst>
            <pc:docMk/>
            <pc:sldMk cId="840312754" sldId="335"/>
            <ac:spMk id="4" creationId="{12653928-C778-8014-AC71-B240BBE3D1E7}"/>
          </ac:spMkLst>
        </pc:spChg>
        <pc:spChg chg="add mod">
          <ac:chgData name="Kirsten Connell" userId="a81b780f7d8cd025" providerId="LiveId" clId="{E378F313-6C39-4C3C-A406-415A2495C99D}" dt="2024-03-25T22:55:22.280" v="1050" actId="948"/>
          <ac:spMkLst>
            <pc:docMk/>
            <pc:sldMk cId="840312754" sldId="335"/>
            <ac:spMk id="7" creationId="{DA346C1E-362A-D9E5-4150-7A030100E4BA}"/>
          </ac:spMkLst>
        </pc:spChg>
        <pc:picChg chg="add mod modCrop">
          <ac:chgData name="Kirsten Connell" userId="a81b780f7d8cd025" providerId="LiveId" clId="{E378F313-6C39-4C3C-A406-415A2495C99D}" dt="2024-03-25T21:59:44.040" v="785" actId="18131"/>
          <ac:picMkLst>
            <pc:docMk/>
            <pc:sldMk cId="840312754" sldId="335"/>
            <ac:picMk id="3" creationId="{8B026B68-290C-5BA4-7C2B-257E46D065C6}"/>
          </ac:picMkLst>
        </pc:picChg>
      </pc:sldChg>
      <pc:sldChg chg="addSp modSp add mod ord modNotesTx">
        <pc:chgData name="Kirsten Connell" userId="a81b780f7d8cd025" providerId="LiveId" clId="{E378F313-6C39-4C3C-A406-415A2495C99D}" dt="2024-05-17T21:46:54.246" v="2557" actId="20577"/>
        <pc:sldMkLst>
          <pc:docMk/>
          <pc:sldMk cId="1519921043" sldId="336"/>
        </pc:sldMkLst>
        <pc:spChg chg="add mod">
          <ac:chgData name="Kirsten Connell" userId="a81b780f7d8cd025" providerId="LiveId" clId="{E378F313-6C39-4C3C-A406-415A2495C99D}" dt="2024-05-17T21:46:54.246" v="2557" actId="20577"/>
          <ac:spMkLst>
            <pc:docMk/>
            <pc:sldMk cId="1519921043" sldId="336"/>
            <ac:spMk id="2" creationId="{4D3708FD-F22A-0DC0-D411-9AB344B72CBF}"/>
          </ac:spMkLst>
        </pc:spChg>
        <pc:spChg chg="mod">
          <ac:chgData name="Kirsten Connell" userId="a81b780f7d8cd025" providerId="LiveId" clId="{E378F313-6C39-4C3C-A406-415A2495C99D}" dt="2024-03-25T23:00:56.738" v="1116" actId="1036"/>
          <ac:spMkLst>
            <pc:docMk/>
            <pc:sldMk cId="1519921043" sldId="336"/>
            <ac:spMk id="6" creationId="{D36ED573-1F78-A9C1-5C45-25876F39867B}"/>
          </ac:spMkLst>
        </pc:spChg>
        <pc:spChg chg="mod">
          <ac:chgData name="Kirsten Connell" userId="a81b780f7d8cd025" providerId="LiveId" clId="{E378F313-6C39-4C3C-A406-415A2495C99D}" dt="2024-03-25T23:01:01.617" v="1124" actId="1036"/>
          <ac:spMkLst>
            <pc:docMk/>
            <pc:sldMk cId="1519921043" sldId="336"/>
            <ac:spMk id="7" creationId="{DA346C1E-362A-D9E5-4150-7A030100E4BA}"/>
          </ac:spMkLst>
        </pc:spChg>
      </pc:sldChg>
      <pc:sldChg chg="modSp new mod ord">
        <pc:chgData name="Kirsten Connell" userId="a81b780f7d8cd025" providerId="LiveId" clId="{E378F313-6C39-4C3C-A406-415A2495C99D}" dt="2024-05-08T18:25:13.880" v="2391" actId="20577"/>
        <pc:sldMkLst>
          <pc:docMk/>
          <pc:sldMk cId="185166235" sldId="337"/>
        </pc:sldMkLst>
        <pc:spChg chg="mod">
          <ac:chgData name="Kirsten Connell" userId="a81b780f7d8cd025" providerId="LiveId" clId="{E378F313-6C39-4C3C-A406-415A2495C99D}" dt="2024-05-08T18:24:40.567" v="2334" actId="20577"/>
          <ac:spMkLst>
            <pc:docMk/>
            <pc:sldMk cId="185166235" sldId="337"/>
            <ac:spMk id="2" creationId="{950BFB7C-09E2-BA87-F0D6-A00598AC564F}"/>
          </ac:spMkLst>
        </pc:spChg>
        <pc:spChg chg="mod">
          <ac:chgData name="Kirsten Connell" userId="a81b780f7d8cd025" providerId="LiveId" clId="{E378F313-6C39-4C3C-A406-415A2495C99D}" dt="2024-05-08T18:25:13.880" v="2391" actId="20577"/>
          <ac:spMkLst>
            <pc:docMk/>
            <pc:sldMk cId="185166235" sldId="337"/>
            <ac:spMk id="3" creationId="{3779299A-91F0-0A68-B88D-1A7FC111C41E}"/>
          </ac:spMkLst>
        </pc:spChg>
      </pc:sldChg>
      <pc:sldChg chg="addSp modSp new mod modNotesTx">
        <pc:chgData name="Kirsten Connell" userId="a81b780f7d8cd025" providerId="LiveId" clId="{E378F313-6C39-4C3C-A406-415A2495C99D}" dt="2024-05-17T21:46:27.973" v="2545" actId="14100"/>
        <pc:sldMkLst>
          <pc:docMk/>
          <pc:sldMk cId="52886894" sldId="338"/>
        </pc:sldMkLst>
        <pc:spChg chg="add mod">
          <ac:chgData name="Kirsten Connell" userId="a81b780f7d8cd025" providerId="LiveId" clId="{E378F313-6C39-4C3C-A406-415A2495C99D}" dt="2024-05-17T21:46:27.973" v="2545" actId="14100"/>
          <ac:spMkLst>
            <pc:docMk/>
            <pc:sldMk cId="52886894" sldId="338"/>
            <ac:spMk id="2" creationId="{12FA0BD9-E749-2DC2-259F-81857F767535}"/>
          </ac:spMkLst>
        </pc:spChg>
        <pc:spChg chg="add mod">
          <ac:chgData name="Kirsten Connell" userId="a81b780f7d8cd025" providerId="LiveId" clId="{E378F313-6C39-4C3C-A406-415A2495C99D}" dt="2024-05-08T16:39:20.191" v="1571" actId="1076"/>
          <ac:spMkLst>
            <pc:docMk/>
            <pc:sldMk cId="52886894" sldId="338"/>
            <ac:spMk id="4" creationId="{2695704A-F4BA-5963-8275-518CA328935E}"/>
          </ac:spMkLst>
        </pc:spChg>
        <pc:spChg chg="add mod">
          <ac:chgData name="Kirsten Connell" userId="a81b780f7d8cd025" providerId="LiveId" clId="{E378F313-6C39-4C3C-A406-415A2495C99D}" dt="2024-05-08T16:38:35.889" v="1568"/>
          <ac:spMkLst>
            <pc:docMk/>
            <pc:sldMk cId="52886894" sldId="338"/>
            <ac:spMk id="5" creationId="{48FAFE80-7773-F9E1-FA9F-36475BB6DDA6}"/>
          </ac:spMkLst>
        </pc:spChg>
        <pc:picChg chg="add mod">
          <ac:chgData name="Kirsten Connell" userId="a81b780f7d8cd025" providerId="LiveId" clId="{E378F313-6C39-4C3C-A406-415A2495C99D}" dt="2024-05-08T16:28:21.788" v="1314" actId="962"/>
          <ac:picMkLst>
            <pc:docMk/>
            <pc:sldMk cId="52886894" sldId="338"/>
            <ac:picMk id="3" creationId="{720BE061-2134-8D4C-0D41-A36504C72633}"/>
          </ac:picMkLst>
        </pc:picChg>
      </pc:sldChg>
      <pc:sldChg chg="addSp modSp add mod ord setBg modNotesTx">
        <pc:chgData name="Kirsten Connell" userId="a81b780f7d8cd025" providerId="LiveId" clId="{E378F313-6C39-4C3C-A406-415A2495C99D}" dt="2024-05-17T21:44:55.439" v="2475" actId="14100"/>
        <pc:sldMkLst>
          <pc:docMk/>
          <pc:sldMk cId="1591367403" sldId="339"/>
        </pc:sldMkLst>
        <pc:spChg chg="add mod">
          <ac:chgData name="Kirsten Connell" userId="a81b780f7d8cd025" providerId="LiveId" clId="{E378F313-6C39-4C3C-A406-415A2495C99D}" dt="2024-05-17T21:44:55.439" v="2475" actId="14100"/>
          <ac:spMkLst>
            <pc:docMk/>
            <pc:sldMk cId="1591367403" sldId="339"/>
            <ac:spMk id="2" creationId="{C5C667AE-B101-CADD-2E88-3D64191490F2}"/>
          </ac:spMkLst>
        </pc:spChg>
        <pc:spChg chg="add mod">
          <ac:chgData name="Kirsten Connell" userId="a81b780f7d8cd025" providerId="LiveId" clId="{E378F313-6C39-4C3C-A406-415A2495C99D}" dt="2024-05-08T18:23:26.800" v="2293" actId="20577"/>
          <ac:spMkLst>
            <pc:docMk/>
            <pc:sldMk cId="1591367403" sldId="339"/>
            <ac:spMk id="4" creationId="{94DB792D-CF54-E17B-2115-124C21C40578}"/>
          </ac:spMkLst>
        </pc:spChg>
        <pc:spChg chg="add">
          <ac:chgData name="Kirsten Connell" userId="a81b780f7d8cd025" providerId="LiveId" clId="{E378F313-6C39-4C3C-A406-415A2495C99D}" dt="2024-05-08T17:05:33.028" v="1575" actId="26606"/>
          <ac:spMkLst>
            <pc:docMk/>
            <pc:sldMk cId="1591367403" sldId="339"/>
            <ac:spMk id="8" creationId="{42A4FC2C-047E-45A5-965D-8E1E3BF09BC6}"/>
          </ac:spMkLst>
        </pc:spChg>
        <pc:picChg chg="add mod">
          <ac:chgData name="Kirsten Connell" userId="a81b780f7d8cd025" providerId="LiveId" clId="{E378F313-6C39-4C3C-A406-415A2495C99D}" dt="2024-05-08T17:05:33.028" v="1575" actId="26606"/>
          <ac:picMkLst>
            <pc:docMk/>
            <pc:sldMk cId="1591367403" sldId="339"/>
            <ac:picMk id="3" creationId="{076DCD2C-9625-7CF2-0FE7-506EE1EEADE0}"/>
          </ac:picMkLst>
        </pc:picChg>
      </pc:sldChg>
      <pc:sldChg chg="addSp modSp add mod modNotesTx">
        <pc:chgData name="Kirsten Connell" userId="a81b780f7d8cd025" providerId="LiveId" clId="{E378F313-6C39-4C3C-A406-415A2495C99D}" dt="2024-05-17T21:44:28.309" v="2459" actId="1037"/>
        <pc:sldMkLst>
          <pc:docMk/>
          <pc:sldMk cId="2762820872" sldId="340"/>
        </pc:sldMkLst>
        <pc:spChg chg="add mod">
          <ac:chgData name="Kirsten Connell" userId="a81b780f7d8cd025" providerId="LiveId" clId="{E378F313-6C39-4C3C-A406-415A2495C99D}" dt="2024-05-17T21:44:28.309" v="2459" actId="1037"/>
          <ac:spMkLst>
            <pc:docMk/>
            <pc:sldMk cId="2762820872" sldId="340"/>
            <ac:spMk id="2" creationId="{A224C44F-41F5-E875-1BF2-86F5E374DA44}"/>
          </ac:spMkLst>
        </pc:spChg>
        <pc:spChg chg="add mod">
          <ac:chgData name="Kirsten Connell" userId="a81b780f7d8cd025" providerId="LiveId" clId="{E378F313-6C39-4C3C-A406-415A2495C99D}" dt="2024-05-08T18:23:55.008" v="2300" actId="20577"/>
          <ac:spMkLst>
            <pc:docMk/>
            <pc:sldMk cId="2762820872" sldId="340"/>
            <ac:spMk id="4" creationId="{7DB3A32B-EDD0-D807-1113-3C69209D0BE6}"/>
          </ac:spMkLst>
        </pc:spChg>
        <pc:picChg chg="add mod">
          <ac:chgData name="Kirsten Connell" userId="a81b780f7d8cd025" providerId="LiveId" clId="{E378F313-6C39-4C3C-A406-415A2495C99D}" dt="2024-05-08T17:30:45.266" v="1609" actId="962"/>
          <ac:picMkLst>
            <pc:docMk/>
            <pc:sldMk cId="2762820872" sldId="340"/>
            <ac:picMk id="3" creationId="{C25A5E8C-0AF8-1BE9-385A-6FB8FF6DAD3A}"/>
          </ac:picMkLst>
        </pc:picChg>
      </pc:sldChg>
      <pc:sldChg chg="addSp modSp add mod ord modNotesTx">
        <pc:chgData name="Kirsten Connell" userId="a81b780f7d8cd025" providerId="LiveId" clId="{E378F313-6C39-4C3C-A406-415A2495C99D}" dt="2024-05-17T21:45:20.527" v="2502" actId="20577"/>
        <pc:sldMkLst>
          <pc:docMk/>
          <pc:sldMk cId="3330068701" sldId="341"/>
        </pc:sldMkLst>
        <pc:spChg chg="add mod">
          <ac:chgData name="Kirsten Connell" userId="a81b780f7d8cd025" providerId="LiveId" clId="{E378F313-6C39-4C3C-A406-415A2495C99D}" dt="2024-05-17T21:45:20.527" v="2502" actId="20577"/>
          <ac:spMkLst>
            <pc:docMk/>
            <pc:sldMk cId="3330068701" sldId="341"/>
            <ac:spMk id="2" creationId="{138EA081-9D97-AEC8-9380-CF34216E3AED}"/>
          </ac:spMkLst>
        </pc:spChg>
        <pc:spChg chg="add mod">
          <ac:chgData name="Kirsten Connell" userId="a81b780f7d8cd025" providerId="LiveId" clId="{E378F313-6C39-4C3C-A406-415A2495C99D}" dt="2024-05-08T18:27:53.779" v="2413" actId="20577"/>
          <ac:spMkLst>
            <pc:docMk/>
            <pc:sldMk cId="3330068701" sldId="341"/>
            <ac:spMk id="4" creationId="{79B74BA8-2279-F218-99EE-26291AB16D5E}"/>
          </ac:spMkLst>
        </pc:spChg>
        <pc:picChg chg="add mod">
          <ac:chgData name="Kirsten Connell" userId="a81b780f7d8cd025" providerId="LiveId" clId="{E378F313-6C39-4C3C-A406-415A2495C99D}" dt="2024-05-08T18:16:53.631" v="1995" actId="962"/>
          <ac:picMkLst>
            <pc:docMk/>
            <pc:sldMk cId="3330068701" sldId="341"/>
            <ac:picMk id="3" creationId="{F7DDBF09-5116-F2DE-4AD4-B476F5486167}"/>
          </ac:picMkLst>
        </pc:picChg>
      </pc:sldChg>
      <pc:sldChg chg="addSp modSp add mod modNotesTx">
        <pc:chgData name="Kirsten Connell" userId="a81b780f7d8cd025" providerId="LiveId" clId="{E378F313-6C39-4C3C-A406-415A2495C99D}" dt="2024-06-18T21:51:07.825" v="2751" actId="20577"/>
        <pc:sldMkLst>
          <pc:docMk/>
          <pc:sldMk cId="1872314094" sldId="342"/>
        </pc:sldMkLst>
        <pc:spChg chg="add mod">
          <ac:chgData name="Kirsten Connell" userId="a81b780f7d8cd025" providerId="LiveId" clId="{E378F313-6C39-4C3C-A406-415A2495C99D}" dt="2024-05-17T21:45:47.359" v="2517" actId="1036"/>
          <ac:spMkLst>
            <pc:docMk/>
            <pc:sldMk cId="1872314094" sldId="342"/>
            <ac:spMk id="2" creationId="{7416792A-CB40-DD01-2667-FB51349DAA3B}"/>
          </ac:spMkLst>
        </pc:spChg>
        <pc:spChg chg="add mod">
          <ac:chgData name="Kirsten Connell" userId="a81b780f7d8cd025" providerId="LiveId" clId="{E378F313-6C39-4C3C-A406-415A2495C99D}" dt="2024-06-18T21:51:07.825" v="2751" actId="20577"/>
          <ac:spMkLst>
            <pc:docMk/>
            <pc:sldMk cId="1872314094" sldId="342"/>
            <ac:spMk id="4" creationId="{97BE3944-28DF-D9E9-F448-6FFEAB6B9065}"/>
          </ac:spMkLst>
        </pc:spChg>
        <pc:picChg chg="add mod">
          <ac:chgData name="Kirsten Connell" userId="a81b780f7d8cd025" providerId="LiveId" clId="{E378F313-6C39-4C3C-A406-415A2495C99D}" dt="2024-05-08T17:49:01.688" v="1823" actId="27614"/>
          <ac:picMkLst>
            <pc:docMk/>
            <pc:sldMk cId="1872314094" sldId="342"/>
            <ac:picMk id="3" creationId="{606D1E2C-A40D-1738-E1A4-740BB33FA826}"/>
          </ac:picMkLst>
        </pc:picChg>
      </pc:sldChg>
      <pc:sldChg chg="addSp modSp new mod">
        <pc:chgData name="Kirsten Connell" userId="a81b780f7d8cd025" providerId="LiveId" clId="{E378F313-6C39-4C3C-A406-415A2495C99D}" dt="2024-05-28T17:00:39.144" v="2749" actId="20577"/>
        <pc:sldMkLst>
          <pc:docMk/>
          <pc:sldMk cId="457771067" sldId="343"/>
        </pc:sldMkLst>
        <pc:spChg chg="add mod">
          <ac:chgData name="Kirsten Connell" userId="a81b780f7d8cd025" providerId="LiveId" clId="{E378F313-6C39-4C3C-A406-415A2495C99D}" dt="2024-05-28T17:00:15.916" v="2733" actId="6549"/>
          <ac:spMkLst>
            <pc:docMk/>
            <pc:sldMk cId="457771067" sldId="343"/>
            <ac:spMk id="4" creationId="{560D1F88-9924-B41A-03A9-A90526052815}"/>
          </ac:spMkLst>
        </pc:spChg>
        <pc:spChg chg="add mod">
          <ac:chgData name="Kirsten Connell" userId="a81b780f7d8cd025" providerId="LiveId" clId="{E378F313-6C39-4C3C-A406-415A2495C99D}" dt="2024-05-28T17:00:39.144" v="2749" actId="20577"/>
          <ac:spMkLst>
            <pc:docMk/>
            <pc:sldMk cId="457771067" sldId="343"/>
            <ac:spMk id="5" creationId="{29272EB0-8E86-09BD-9D36-B465BA1EA91C}"/>
          </ac:spMkLst>
        </pc:spChg>
        <pc:picChg chg="add mod">
          <ac:chgData name="Kirsten Connell" userId="a81b780f7d8cd025" providerId="LiveId" clId="{E378F313-6C39-4C3C-A406-415A2495C99D}" dt="2024-05-28T16:58:25.326" v="2699" actId="962"/>
          <ac:picMkLst>
            <pc:docMk/>
            <pc:sldMk cId="457771067" sldId="343"/>
            <ac:picMk id="3" creationId="{7E02F75B-9A7C-883E-2097-2195DC6D707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7F659-C7A1-432E-B872-13C5BDD4FF0A}" type="datetimeFigureOut">
              <a:rPr lang="en-US" smtClean="0"/>
              <a:t>6/18/2024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3A877-E0FF-47AC-8882-38FC923EA7F9}" type="slidenum">
              <a:rPr lang="en-US" smtClean="0"/>
              <a:t>‹#›</a:t>
            </a:fld>
            <a:endParaRPr lang="en-US"/>
          </a:p>
        </p:txBody>
      </p:sp>
    </p:spTree>
    <p:extLst>
      <p:ext uri="{BB962C8B-B14F-4D97-AF65-F5344CB8AC3E}">
        <p14:creationId xmlns:p14="http://schemas.microsoft.com/office/powerpoint/2010/main" val="256075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1</a:t>
            </a:r>
          </a:p>
        </p:txBody>
      </p:sp>
      <p:sp>
        <p:nvSpPr>
          <p:cNvPr id="4" name="Slide Number Placeholder 3"/>
          <p:cNvSpPr>
            <a:spLocks noGrp="1"/>
          </p:cNvSpPr>
          <p:nvPr>
            <p:ph type="sldNum" sz="quarter" idx="5"/>
          </p:nvPr>
        </p:nvSpPr>
        <p:spPr/>
        <p:txBody>
          <a:bodyPr/>
          <a:lstStyle/>
          <a:p>
            <a:fld id="{86B3A877-E0FF-47AC-8882-38FC923EA7F9}" type="slidenum">
              <a:rPr lang="en-US" smtClean="0"/>
              <a:t>2</a:t>
            </a:fld>
            <a:endParaRPr lang="en-US"/>
          </a:p>
        </p:txBody>
      </p:sp>
    </p:spTree>
    <p:extLst>
      <p:ext uri="{BB962C8B-B14F-4D97-AF65-F5344CB8AC3E}">
        <p14:creationId xmlns:p14="http://schemas.microsoft.com/office/powerpoint/2010/main" val="2519437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8</a:t>
            </a:r>
          </a:p>
        </p:txBody>
      </p:sp>
      <p:sp>
        <p:nvSpPr>
          <p:cNvPr id="4" name="Slide Number Placeholder 3"/>
          <p:cNvSpPr>
            <a:spLocks noGrp="1"/>
          </p:cNvSpPr>
          <p:nvPr>
            <p:ph type="sldNum" sz="quarter" idx="5"/>
          </p:nvPr>
        </p:nvSpPr>
        <p:spPr/>
        <p:txBody>
          <a:bodyPr/>
          <a:lstStyle/>
          <a:p>
            <a:fld id="{86B3A877-E0FF-47AC-8882-38FC923EA7F9}" type="slidenum">
              <a:rPr lang="en-US" smtClean="0"/>
              <a:t>3</a:t>
            </a:fld>
            <a:endParaRPr lang="en-US"/>
          </a:p>
        </p:txBody>
      </p:sp>
    </p:spTree>
    <p:extLst>
      <p:ext uri="{BB962C8B-B14F-4D97-AF65-F5344CB8AC3E}">
        <p14:creationId xmlns:p14="http://schemas.microsoft.com/office/powerpoint/2010/main" val="2872815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15</a:t>
            </a:r>
          </a:p>
        </p:txBody>
      </p:sp>
      <p:sp>
        <p:nvSpPr>
          <p:cNvPr id="4" name="Slide Number Placeholder 3"/>
          <p:cNvSpPr>
            <a:spLocks noGrp="1"/>
          </p:cNvSpPr>
          <p:nvPr>
            <p:ph type="sldNum" sz="quarter" idx="5"/>
          </p:nvPr>
        </p:nvSpPr>
        <p:spPr/>
        <p:txBody>
          <a:bodyPr/>
          <a:lstStyle/>
          <a:p>
            <a:fld id="{86B3A877-E0FF-47AC-8882-38FC923EA7F9}" type="slidenum">
              <a:rPr lang="en-US" smtClean="0"/>
              <a:t>4</a:t>
            </a:fld>
            <a:endParaRPr lang="en-US"/>
          </a:p>
        </p:txBody>
      </p:sp>
    </p:spTree>
    <p:extLst>
      <p:ext uri="{BB962C8B-B14F-4D97-AF65-F5344CB8AC3E}">
        <p14:creationId xmlns:p14="http://schemas.microsoft.com/office/powerpoint/2010/main" val="392182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22</a:t>
            </a:r>
          </a:p>
        </p:txBody>
      </p:sp>
      <p:sp>
        <p:nvSpPr>
          <p:cNvPr id="4" name="Slide Number Placeholder 3"/>
          <p:cNvSpPr>
            <a:spLocks noGrp="1"/>
          </p:cNvSpPr>
          <p:nvPr>
            <p:ph type="sldNum" sz="quarter" idx="5"/>
          </p:nvPr>
        </p:nvSpPr>
        <p:spPr/>
        <p:txBody>
          <a:bodyPr/>
          <a:lstStyle/>
          <a:p>
            <a:fld id="{86B3A877-E0FF-47AC-8882-38FC923EA7F9}" type="slidenum">
              <a:rPr lang="en-US" smtClean="0"/>
              <a:t>5</a:t>
            </a:fld>
            <a:endParaRPr lang="en-US"/>
          </a:p>
        </p:txBody>
      </p:sp>
    </p:spTree>
    <p:extLst>
      <p:ext uri="{BB962C8B-B14F-4D97-AF65-F5344CB8AC3E}">
        <p14:creationId xmlns:p14="http://schemas.microsoft.com/office/powerpoint/2010/main" val="3022883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29</a:t>
            </a:r>
          </a:p>
        </p:txBody>
      </p:sp>
      <p:sp>
        <p:nvSpPr>
          <p:cNvPr id="4" name="Slide Number Placeholder 3"/>
          <p:cNvSpPr>
            <a:spLocks noGrp="1"/>
          </p:cNvSpPr>
          <p:nvPr>
            <p:ph type="sldNum" sz="quarter" idx="5"/>
          </p:nvPr>
        </p:nvSpPr>
        <p:spPr/>
        <p:txBody>
          <a:bodyPr/>
          <a:lstStyle/>
          <a:p>
            <a:fld id="{86B3A877-E0FF-47AC-8882-38FC923EA7F9}" type="slidenum">
              <a:rPr lang="en-US" smtClean="0"/>
              <a:t>6</a:t>
            </a:fld>
            <a:endParaRPr lang="en-US"/>
          </a:p>
        </p:txBody>
      </p:sp>
    </p:spTree>
    <p:extLst>
      <p:ext uri="{BB962C8B-B14F-4D97-AF65-F5344CB8AC3E}">
        <p14:creationId xmlns:p14="http://schemas.microsoft.com/office/powerpoint/2010/main" val="25939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6</a:t>
            </a:r>
          </a:p>
        </p:txBody>
      </p:sp>
      <p:sp>
        <p:nvSpPr>
          <p:cNvPr id="4" name="Slide Number Placeholder 3"/>
          <p:cNvSpPr>
            <a:spLocks noGrp="1"/>
          </p:cNvSpPr>
          <p:nvPr>
            <p:ph type="sldNum" sz="quarter" idx="5"/>
          </p:nvPr>
        </p:nvSpPr>
        <p:spPr/>
        <p:txBody>
          <a:bodyPr/>
          <a:lstStyle/>
          <a:p>
            <a:fld id="{86B3A877-E0FF-47AC-8882-38FC923EA7F9}" type="slidenum">
              <a:rPr lang="en-US" smtClean="0"/>
              <a:t>7</a:t>
            </a:fld>
            <a:endParaRPr lang="en-US"/>
          </a:p>
        </p:txBody>
      </p:sp>
    </p:spTree>
    <p:extLst>
      <p:ext uri="{BB962C8B-B14F-4D97-AF65-F5344CB8AC3E}">
        <p14:creationId xmlns:p14="http://schemas.microsoft.com/office/powerpoint/2010/main" val="4294942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13</a:t>
            </a:r>
          </a:p>
        </p:txBody>
      </p:sp>
      <p:sp>
        <p:nvSpPr>
          <p:cNvPr id="4" name="Slide Number Placeholder 3"/>
          <p:cNvSpPr>
            <a:spLocks noGrp="1"/>
          </p:cNvSpPr>
          <p:nvPr>
            <p:ph type="sldNum" sz="quarter" idx="5"/>
          </p:nvPr>
        </p:nvSpPr>
        <p:spPr/>
        <p:txBody>
          <a:bodyPr/>
          <a:lstStyle/>
          <a:p>
            <a:fld id="{86B3A877-E0FF-47AC-8882-38FC923EA7F9}" type="slidenum">
              <a:rPr lang="en-US" smtClean="0"/>
              <a:t>8</a:t>
            </a:fld>
            <a:endParaRPr lang="en-US"/>
          </a:p>
        </p:txBody>
      </p:sp>
    </p:spTree>
    <p:extLst>
      <p:ext uri="{BB962C8B-B14F-4D97-AF65-F5344CB8AC3E}">
        <p14:creationId xmlns:p14="http://schemas.microsoft.com/office/powerpoint/2010/main" val="2802699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20</a:t>
            </a:r>
          </a:p>
        </p:txBody>
      </p:sp>
      <p:sp>
        <p:nvSpPr>
          <p:cNvPr id="4" name="Slide Number Placeholder 3"/>
          <p:cNvSpPr>
            <a:spLocks noGrp="1"/>
          </p:cNvSpPr>
          <p:nvPr>
            <p:ph type="sldNum" sz="quarter" idx="5"/>
          </p:nvPr>
        </p:nvSpPr>
        <p:spPr/>
        <p:txBody>
          <a:bodyPr/>
          <a:lstStyle/>
          <a:p>
            <a:fld id="{86B3A877-E0FF-47AC-8882-38FC923EA7F9}" type="slidenum">
              <a:rPr lang="en-US" smtClean="0"/>
              <a:t>9</a:t>
            </a:fld>
            <a:endParaRPr lang="en-US"/>
          </a:p>
        </p:txBody>
      </p:sp>
    </p:spTree>
    <p:extLst>
      <p:ext uri="{BB962C8B-B14F-4D97-AF65-F5344CB8AC3E}">
        <p14:creationId xmlns:p14="http://schemas.microsoft.com/office/powerpoint/2010/main" val="2640757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June 3</a:t>
            </a:r>
          </a:p>
        </p:txBody>
      </p:sp>
      <p:sp>
        <p:nvSpPr>
          <p:cNvPr id="4" name="Slide Number Placeholder 3"/>
          <p:cNvSpPr>
            <a:spLocks noGrp="1"/>
          </p:cNvSpPr>
          <p:nvPr>
            <p:ph type="sldNum" sz="quarter" idx="5"/>
          </p:nvPr>
        </p:nvSpPr>
        <p:spPr/>
        <p:txBody>
          <a:bodyPr/>
          <a:lstStyle/>
          <a:p>
            <a:fld id="{86B3A877-E0FF-47AC-8882-38FC923EA7F9}" type="slidenum">
              <a:rPr lang="en-US" smtClean="0"/>
              <a:t>12</a:t>
            </a:fld>
            <a:endParaRPr lang="en-US"/>
          </a:p>
        </p:txBody>
      </p:sp>
    </p:spTree>
    <p:extLst>
      <p:ext uri="{BB962C8B-B14F-4D97-AF65-F5344CB8AC3E}">
        <p14:creationId xmlns:p14="http://schemas.microsoft.com/office/powerpoint/2010/main" val="2535456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June 10</a:t>
            </a:r>
          </a:p>
        </p:txBody>
      </p:sp>
      <p:sp>
        <p:nvSpPr>
          <p:cNvPr id="4" name="Slide Number Placeholder 3"/>
          <p:cNvSpPr>
            <a:spLocks noGrp="1"/>
          </p:cNvSpPr>
          <p:nvPr>
            <p:ph type="sldNum" sz="quarter" idx="5"/>
          </p:nvPr>
        </p:nvSpPr>
        <p:spPr/>
        <p:txBody>
          <a:bodyPr/>
          <a:lstStyle/>
          <a:p>
            <a:fld id="{86B3A877-E0FF-47AC-8882-38FC923EA7F9}" type="slidenum">
              <a:rPr lang="en-US" smtClean="0"/>
              <a:t>13</a:t>
            </a:fld>
            <a:endParaRPr lang="en-US"/>
          </a:p>
        </p:txBody>
      </p:sp>
    </p:spTree>
    <p:extLst>
      <p:ext uri="{BB962C8B-B14F-4D97-AF65-F5344CB8AC3E}">
        <p14:creationId xmlns:p14="http://schemas.microsoft.com/office/powerpoint/2010/main" val="944740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June 17</a:t>
            </a:r>
          </a:p>
        </p:txBody>
      </p:sp>
      <p:sp>
        <p:nvSpPr>
          <p:cNvPr id="4" name="Slide Number Placeholder 3"/>
          <p:cNvSpPr>
            <a:spLocks noGrp="1"/>
          </p:cNvSpPr>
          <p:nvPr>
            <p:ph type="sldNum" sz="quarter" idx="5"/>
          </p:nvPr>
        </p:nvSpPr>
        <p:spPr/>
        <p:txBody>
          <a:bodyPr/>
          <a:lstStyle/>
          <a:p>
            <a:fld id="{86B3A877-E0FF-47AC-8882-38FC923EA7F9}" type="slidenum">
              <a:rPr lang="en-US" smtClean="0"/>
              <a:t>14</a:t>
            </a:fld>
            <a:endParaRPr lang="en-US"/>
          </a:p>
        </p:txBody>
      </p:sp>
    </p:spTree>
    <p:extLst>
      <p:ext uri="{BB962C8B-B14F-4D97-AF65-F5344CB8AC3E}">
        <p14:creationId xmlns:p14="http://schemas.microsoft.com/office/powerpoint/2010/main" val="2520106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June 24</a:t>
            </a:r>
          </a:p>
        </p:txBody>
      </p:sp>
      <p:sp>
        <p:nvSpPr>
          <p:cNvPr id="4" name="Slide Number Placeholder 3"/>
          <p:cNvSpPr>
            <a:spLocks noGrp="1"/>
          </p:cNvSpPr>
          <p:nvPr>
            <p:ph type="sldNum" sz="quarter" idx="5"/>
          </p:nvPr>
        </p:nvSpPr>
        <p:spPr/>
        <p:txBody>
          <a:bodyPr/>
          <a:lstStyle/>
          <a:p>
            <a:fld id="{86B3A877-E0FF-47AC-8882-38FC923EA7F9}" type="slidenum">
              <a:rPr lang="en-US" smtClean="0"/>
              <a:t>15</a:t>
            </a:fld>
            <a:endParaRPr lang="en-US"/>
          </a:p>
        </p:txBody>
      </p:sp>
    </p:spTree>
    <p:extLst>
      <p:ext uri="{BB962C8B-B14F-4D97-AF65-F5344CB8AC3E}">
        <p14:creationId xmlns:p14="http://schemas.microsoft.com/office/powerpoint/2010/main" val="3419151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BBFE-1CCA-AA25-35EF-4A93CB3F0B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01C1B5-D811-5F41-6630-94D4C9A29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D18191-DD14-89AD-1D47-E1A5AC440E6B}"/>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5" name="Footer Placeholder 4">
            <a:extLst>
              <a:ext uri="{FF2B5EF4-FFF2-40B4-BE49-F238E27FC236}">
                <a16:creationId xmlns:a16="http://schemas.microsoft.com/office/drawing/2014/main" id="{A486633C-EAA7-88CF-D669-C50051CCE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48003-D675-DAFA-8706-8ED2451269E1}"/>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77174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DC68-B5AD-64F6-10A6-F39D7D469B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CFFD91-B488-0E85-B435-450D391F13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210DE-8944-5E36-B4BE-DB78493F9313}"/>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5" name="Footer Placeholder 4">
            <a:extLst>
              <a:ext uri="{FF2B5EF4-FFF2-40B4-BE49-F238E27FC236}">
                <a16:creationId xmlns:a16="http://schemas.microsoft.com/office/drawing/2014/main" id="{3C8B5925-16F0-09F8-BE25-F3973451FD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75E21-82FD-963E-4821-D75E408A32F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60996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CF7A-1815-9EF9-18C5-3C5B11F9A8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DBED5-D466-8B89-2430-F3B76BEF84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B04B19-765F-78C4-A354-57C83B6F188D}"/>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5" name="Footer Placeholder 4">
            <a:extLst>
              <a:ext uri="{FF2B5EF4-FFF2-40B4-BE49-F238E27FC236}">
                <a16:creationId xmlns:a16="http://schemas.microsoft.com/office/drawing/2014/main" id="{5788675E-6B41-A692-9278-875FBFEA6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F1AB8-042F-3C17-AC7A-13E25ED738A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41335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51E2-04B0-C253-8954-E2FFE4733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EF95DB-2498-8C04-49F8-F0A4A1DE9F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AA3A43-F31D-0624-B044-ED331D8506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3889AC-A32E-BC68-C0E8-B80DD9332D98}"/>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6" name="Footer Placeholder 5">
            <a:extLst>
              <a:ext uri="{FF2B5EF4-FFF2-40B4-BE49-F238E27FC236}">
                <a16:creationId xmlns:a16="http://schemas.microsoft.com/office/drawing/2014/main" id="{7E703D4A-1F9D-0C58-E4AA-68FA809194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74721F-DB12-C43C-09F0-E45EF12F29B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027338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D76A-71DD-4FF2-D1FC-26B87D7C5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BB992C-04EE-3A5D-44BF-4E3FE86BA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60466-8C97-3FFE-D4F9-96535561BF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4DDA45-90D2-94A7-A176-CAA9BD21E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F1ADB-4E2A-D999-CEC4-4B80F1BB81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8DE993-EAF8-D1A3-D663-3198350B089C}"/>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8" name="Footer Placeholder 7">
            <a:extLst>
              <a:ext uri="{FF2B5EF4-FFF2-40B4-BE49-F238E27FC236}">
                <a16:creationId xmlns:a16="http://schemas.microsoft.com/office/drawing/2014/main" id="{2CCD48C0-6FC0-0D85-15C4-ABA95AB3EB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6736B1-8AC9-ADB9-4E77-20272234F3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00350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F4DE-ACEF-8CDA-F235-BB5C768336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979057-CB87-AEE2-5D77-3ED5D6C2608E}"/>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4" name="Footer Placeholder 3">
            <a:extLst>
              <a:ext uri="{FF2B5EF4-FFF2-40B4-BE49-F238E27FC236}">
                <a16:creationId xmlns:a16="http://schemas.microsoft.com/office/drawing/2014/main" id="{D7A8BCE2-80AD-2930-F17D-2171AAF8E7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C3094E-68C4-3C6E-6E59-AFD760029B7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9993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A31B1-DF0F-921F-923C-3A0AA094D302}"/>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3" name="Footer Placeholder 2">
            <a:extLst>
              <a:ext uri="{FF2B5EF4-FFF2-40B4-BE49-F238E27FC236}">
                <a16:creationId xmlns:a16="http://schemas.microsoft.com/office/drawing/2014/main" id="{E606C439-4D6E-6D6D-5384-C149A4A7E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1140CE-8334-5737-D06A-8149238881F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80082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42B4-03DA-3FB1-246D-3D79D5B9B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C8BBF4-0536-8DF5-73BF-741665434B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42378B-2C74-76F2-7A40-2F8AE3C64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F1345-4812-EBB7-7E6A-B373410B7C10}"/>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6" name="Footer Placeholder 5">
            <a:extLst>
              <a:ext uri="{FF2B5EF4-FFF2-40B4-BE49-F238E27FC236}">
                <a16:creationId xmlns:a16="http://schemas.microsoft.com/office/drawing/2014/main" id="{F21D00C2-6165-A1B6-64F9-1E6CE3DE67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25F6C-A834-2B2D-8B42-604B10D8DE4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1384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0B41-BED7-F549-C654-771D223DC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E8744-204E-2594-06F6-F2DE2F1FD8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835517-742E-EE00-465D-745F1EA31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20290-020B-3DB3-AC18-97BE6B2C4B76}"/>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6" name="Footer Placeholder 5">
            <a:extLst>
              <a:ext uri="{FF2B5EF4-FFF2-40B4-BE49-F238E27FC236}">
                <a16:creationId xmlns:a16="http://schemas.microsoft.com/office/drawing/2014/main" id="{26CD8035-733D-E403-D668-EECC80719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90B861-2E33-2478-AE5E-32B87F232FAD}"/>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60383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DB8E-1BBE-FB02-B972-5CD9941087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8EDE65-732F-707E-BFE4-76DDD07DFA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208A0-5F1F-128F-6055-060AA984CBD7}"/>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5" name="Footer Placeholder 4">
            <a:extLst>
              <a:ext uri="{FF2B5EF4-FFF2-40B4-BE49-F238E27FC236}">
                <a16:creationId xmlns:a16="http://schemas.microsoft.com/office/drawing/2014/main" id="{575778D7-02AF-DC4C-1DB5-A19A108BF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EFC66-9D66-E5EC-D599-338816361A8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10330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35277-7AE9-257C-9BA9-D11A46331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41D57C-E47B-3764-88B7-F6CA18C336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53678-B1ED-BA8D-90E1-190D0294D90D}"/>
              </a:ext>
            </a:extLst>
          </p:cNvPr>
          <p:cNvSpPr>
            <a:spLocks noGrp="1"/>
          </p:cNvSpPr>
          <p:nvPr>
            <p:ph type="dt" sz="half" idx="10"/>
          </p:nvPr>
        </p:nvSpPr>
        <p:spPr/>
        <p:txBody>
          <a:bodyPr/>
          <a:lstStyle/>
          <a:p>
            <a:fld id="{CAA59286-B79E-4DFD-B1C6-06B4D390DBB2}" type="datetimeFigureOut">
              <a:rPr lang="en-US" smtClean="0"/>
              <a:t>6/18/2024</a:t>
            </a:fld>
            <a:endParaRPr lang="en-US"/>
          </a:p>
        </p:txBody>
      </p:sp>
      <p:sp>
        <p:nvSpPr>
          <p:cNvPr id="5" name="Footer Placeholder 4">
            <a:extLst>
              <a:ext uri="{FF2B5EF4-FFF2-40B4-BE49-F238E27FC236}">
                <a16:creationId xmlns:a16="http://schemas.microsoft.com/office/drawing/2014/main" id="{09A92579-2D38-3027-5837-96AB182E7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5D856-072D-BD01-6733-55A5E5FDC8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42121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456B9A-B7A6-2FD0-9229-66345A4F8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7C89F1-8016-DBB0-256D-B002FEE5A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0DCC0-555E-FA00-DB3B-338E1E6A0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59286-B79E-4DFD-B1C6-06B4D390DBB2}" type="datetimeFigureOut">
              <a:rPr lang="en-US" smtClean="0"/>
              <a:t>6/18/2024</a:t>
            </a:fld>
            <a:endParaRPr lang="en-US"/>
          </a:p>
        </p:txBody>
      </p:sp>
      <p:sp>
        <p:nvSpPr>
          <p:cNvPr id="5" name="Footer Placeholder 4">
            <a:extLst>
              <a:ext uri="{FF2B5EF4-FFF2-40B4-BE49-F238E27FC236}">
                <a16:creationId xmlns:a16="http://schemas.microsoft.com/office/drawing/2014/main" id="{081F6157-4BBB-612C-625E-BE1CB4CBD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1B0DB6-499F-13E1-08D4-B519D43D7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DB2F5-EC84-488F-A75B-3861E410D432}" type="slidenum">
              <a:rPr lang="en-US" smtClean="0"/>
              <a:t>‹#›</a:t>
            </a:fld>
            <a:endParaRPr lang="en-US"/>
          </a:p>
        </p:txBody>
      </p:sp>
    </p:spTree>
    <p:extLst>
      <p:ext uri="{BB962C8B-B14F-4D97-AF65-F5344CB8AC3E}">
        <p14:creationId xmlns:p14="http://schemas.microsoft.com/office/powerpoint/2010/main" val="244183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7DC9F2-11A3-CF8B-1315-A1FAFEFF9A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B7BF29D-F9ED-F1D4-95D9-FEC87B773443}"/>
              </a:ext>
            </a:extLst>
          </p:cNvPr>
          <p:cNvSpPr txBox="1"/>
          <p:nvPr/>
        </p:nvSpPr>
        <p:spPr>
          <a:xfrm>
            <a:off x="6123709"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Sea of Galilee at Sunrise, Israel</a:t>
            </a:r>
          </a:p>
        </p:txBody>
      </p:sp>
      <p:grpSp>
        <p:nvGrpSpPr>
          <p:cNvPr id="9" name="Group 8">
            <a:extLst>
              <a:ext uri="{FF2B5EF4-FFF2-40B4-BE49-F238E27FC236}">
                <a16:creationId xmlns:a16="http://schemas.microsoft.com/office/drawing/2014/main" id="{537B5A97-E795-2FB5-9EB7-920DA69E63CE}"/>
              </a:ext>
            </a:extLst>
          </p:cNvPr>
          <p:cNvGrpSpPr/>
          <p:nvPr/>
        </p:nvGrpSpPr>
        <p:grpSpPr>
          <a:xfrm>
            <a:off x="118874" y="283372"/>
            <a:ext cx="8464501" cy="2315503"/>
            <a:chOff x="118874" y="283372"/>
            <a:chExt cx="8464501" cy="2315503"/>
          </a:xfrm>
        </p:grpSpPr>
        <p:sp>
          <p:nvSpPr>
            <p:cNvPr id="3" name="TextBox 2">
              <a:extLst>
                <a:ext uri="{FF2B5EF4-FFF2-40B4-BE49-F238E27FC236}">
                  <a16:creationId xmlns:a16="http://schemas.microsoft.com/office/drawing/2014/main" id="{97BA138D-A51C-5372-1013-16240C02D664}"/>
                </a:ext>
              </a:extLst>
            </p:cNvPr>
            <p:cNvSpPr txBox="1"/>
            <p:nvPr/>
          </p:nvSpPr>
          <p:spPr>
            <a:xfrm>
              <a:off x="118874" y="283372"/>
              <a:ext cx="7759746" cy="553998"/>
            </a:xfrm>
            <a:prstGeom prst="rect">
              <a:avLst/>
            </a:prstGeom>
            <a:noFill/>
          </p:spPr>
          <p:txBody>
            <a:bodyPr wrap="square">
              <a:spAutoFit/>
            </a:bodyPr>
            <a:lstStyle/>
            <a:p>
              <a:r>
                <a:rPr lang="en-US" sz="2800" b="1" i="0" dirty="0">
                  <a:solidFill>
                    <a:schemeClr val="bg1"/>
                  </a:solidFill>
                  <a:effectLst>
                    <a:outerShdw blurRad="38100" dist="38100" dir="2700000" algn="tl">
                      <a:srgbClr val="000000">
                        <a:alpha val="43137"/>
                      </a:srgbClr>
                    </a:outerShdw>
                  </a:effectLst>
                  <a:latin typeface="DM Sans" pitchFamily="2" charset="0"/>
                </a:rPr>
                <a:t> </a:t>
              </a:r>
              <a:r>
                <a:rPr lang="en-US" sz="3000" b="1" i="0" dirty="0">
                  <a:solidFill>
                    <a:schemeClr val="bg1"/>
                  </a:solidFill>
                  <a:effectLst>
                    <a:outerShdw blurRad="38100" dist="38100" dir="2700000" algn="tl">
                      <a:srgbClr val="000000">
                        <a:alpha val="43137"/>
                      </a:srgbClr>
                    </a:outerShdw>
                  </a:effectLst>
                  <a:latin typeface="DM Sans" pitchFamily="2" charset="0"/>
                </a:rPr>
                <a:t>Welcome to: MARKETPLACE PRAYER!</a:t>
              </a:r>
              <a:endParaRPr lang="en-US" sz="3000" b="1" dirty="0">
                <a:solidFill>
                  <a:schemeClr val="bg1"/>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3523E48C-8DE7-A0B0-B1EB-AD1A2A87C2BD}"/>
                </a:ext>
              </a:extLst>
            </p:cNvPr>
            <p:cNvSpPr txBox="1"/>
            <p:nvPr/>
          </p:nvSpPr>
          <p:spPr>
            <a:xfrm>
              <a:off x="249790" y="967659"/>
              <a:ext cx="8333585" cy="1631216"/>
            </a:xfrm>
            <a:prstGeom prst="rect">
              <a:avLst/>
            </a:prstGeom>
            <a:noFill/>
          </p:spPr>
          <p:txBody>
            <a:bodyPr wrap="square">
              <a:spAutoFit/>
            </a:bodyPr>
            <a:lstStyle/>
            <a:p>
              <a:pPr marL="230188" indent="-230188">
                <a:buFont typeface="Arial" panose="020B0604020202020204" pitchFamily="34" charset="0"/>
                <a:buChar char="•"/>
              </a:pPr>
              <a:r>
                <a:rPr lang="en-US" sz="2000" i="0" dirty="0">
                  <a:solidFill>
                    <a:schemeClr val="bg1"/>
                  </a:solidFill>
                  <a:effectLst>
                    <a:outerShdw blurRad="38100" dist="38100" dir="2700000" algn="tl">
                      <a:srgbClr val="000000">
                        <a:alpha val="43137"/>
                      </a:srgbClr>
                    </a:outerShdw>
                  </a:effectLst>
                  <a:latin typeface="DM Sans" pitchFamily="2" charset="0"/>
                </a:rPr>
                <a:t>Our focus is on the marketplace, people at work</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No politics</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Respect differences in Christian beliefs/traditions</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Pray bold, audacious prayers! Our God is </a:t>
              </a:r>
              <a:r>
                <a:rPr lang="en-US" sz="2000" b="1" dirty="0">
                  <a:solidFill>
                    <a:schemeClr val="bg1"/>
                  </a:solidFill>
                  <a:effectLst>
                    <a:outerShdw blurRad="38100" dist="38100" dir="2700000" algn="tl">
                      <a:srgbClr val="000000">
                        <a:alpha val="43137"/>
                      </a:srgbClr>
                    </a:outerShdw>
                  </a:effectLst>
                  <a:latin typeface="DM Sans" pitchFamily="2" charset="0"/>
                </a:rPr>
                <a:t>BIG</a:t>
              </a:r>
              <a:r>
                <a:rPr lang="en-US" sz="2000" dirty="0">
                  <a:solidFill>
                    <a:schemeClr val="bg1"/>
                  </a:solidFill>
                  <a:effectLst>
                    <a:outerShdw blurRad="38100" dist="38100" dir="2700000" algn="tl">
                      <a:srgbClr val="000000">
                        <a:alpha val="43137"/>
                      </a:srgbClr>
                    </a:outerShdw>
                  </a:effectLst>
                  <a:latin typeface="DM Sans" pitchFamily="2" charset="0"/>
                </a:rPr>
                <a:t> and He desires to change the world with His </a:t>
              </a:r>
              <a:r>
                <a:rPr lang="en-US" sz="2000" b="1" i="1" dirty="0">
                  <a:solidFill>
                    <a:srgbClr val="C00000"/>
                  </a:solidFill>
                  <a:effectLst>
                    <a:outerShdw blurRad="38100" dist="38100" dir="2700000" algn="tl">
                      <a:srgbClr val="000000">
                        <a:alpha val="43137"/>
                      </a:srgbClr>
                    </a:outerShdw>
                  </a:effectLst>
                  <a:latin typeface="DM Sans" pitchFamily="2" charset="0"/>
                </a:rPr>
                <a:t>LOVE!</a:t>
              </a:r>
              <a:r>
                <a:rPr lang="en-US" sz="2000" dirty="0">
                  <a:solidFill>
                    <a:srgbClr val="C00000"/>
                  </a:solidFill>
                  <a:effectLst>
                    <a:outerShdw blurRad="38100" dist="38100" dir="2700000" algn="tl">
                      <a:srgbClr val="000000">
                        <a:alpha val="43137"/>
                      </a:srgbClr>
                    </a:outerShdw>
                  </a:effectLst>
                  <a:latin typeface="DM Sans" pitchFamily="2" charset="0"/>
                </a:rPr>
                <a:t> </a:t>
              </a:r>
              <a:endParaRPr lang="en-US" sz="2000" dirty="0">
                <a:solidFill>
                  <a:srgbClr val="C00000"/>
                </a:solidFill>
                <a:effectLst>
                  <a:outerShdw blurRad="38100" dist="38100" dir="2700000" algn="tl">
                    <a:srgbClr val="000000">
                      <a:alpha val="43137"/>
                    </a:srgbClr>
                  </a:outerShdw>
                </a:effectLst>
              </a:endParaRPr>
            </a:p>
          </p:txBody>
        </p:sp>
      </p:grpSp>
      <p:sp>
        <p:nvSpPr>
          <p:cNvPr id="6" name="TextBox 5">
            <a:extLst>
              <a:ext uri="{FF2B5EF4-FFF2-40B4-BE49-F238E27FC236}">
                <a16:creationId xmlns:a16="http://schemas.microsoft.com/office/drawing/2014/main" id="{13EB967A-5EB6-6E35-067A-B722EB3E619A}"/>
              </a:ext>
            </a:extLst>
          </p:cNvPr>
          <p:cNvSpPr txBox="1"/>
          <p:nvPr/>
        </p:nvSpPr>
        <p:spPr>
          <a:xfrm>
            <a:off x="118874" y="5698336"/>
            <a:ext cx="11307695" cy="830997"/>
          </a:xfrm>
          <a:prstGeom prst="rect">
            <a:avLst/>
          </a:prstGeom>
          <a:noFill/>
        </p:spPr>
        <p:txBody>
          <a:bodyPr wrap="square">
            <a:spAutoFit/>
          </a:bodyPr>
          <a:lstStyle/>
          <a:p>
            <a:r>
              <a:rPr lang="en-US" sz="2400" b="1" i="1" dirty="0">
                <a:solidFill>
                  <a:schemeClr val="bg1"/>
                </a:solidFill>
                <a:effectLst>
                  <a:outerShdw blurRad="38100" dist="38100" dir="2700000" algn="tl">
                    <a:srgbClr val="000000">
                      <a:alpha val="43137"/>
                    </a:srgbClr>
                  </a:outerShdw>
                </a:effectLst>
              </a:rPr>
              <a:t>COURAGE </a:t>
            </a:r>
            <a:r>
              <a:rPr lang="en-US" sz="2000" i="1" dirty="0">
                <a:solidFill>
                  <a:schemeClr val="bg1"/>
                </a:solidFill>
                <a:effectLst>
                  <a:outerShdw blurRad="38100" dist="38100" dir="2700000" algn="tl">
                    <a:srgbClr val="000000">
                      <a:alpha val="43137"/>
                    </a:srgbClr>
                  </a:outerShdw>
                </a:effectLst>
              </a:rPr>
              <a:t>= Action in spite of fear.</a:t>
            </a:r>
            <a:endParaRPr lang="en-US" sz="2400" i="1" dirty="0">
              <a:solidFill>
                <a:schemeClr val="bg1"/>
              </a:solidFill>
              <a:effectLst>
                <a:outerShdw blurRad="38100" dist="38100" dir="2700000" algn="tl">
                  <a:srgbClr val="000000">
                    <a:alpha val="43137"/>
                  </a:srgbClr>
                </a:outerShdw>
              </a:effectLst>
            </a:endParaRPr>
          </a:p>
          <a:p>
            <a:r>
              <a:rPr lang="en-US" sz="2400" b="1" i="1" dirty="0">
                <a:solidFill>
                  <a:schemeClr val="bg1"/>
                </a:solidFill>
                <a:effectLst>
                  <a:outerShdw blurRad="38100" dist="38100" dir="2700000" algn="tl">
                    <a:srgbClr val="000000">
                      <a:alpha val="43137"/>
                    </a:srgbClr>
                  </a:outerShdw>
                </a:effectLst>
              </a:rPr>
              <a:t>THIRD </a:t>
            </a:r>
            <a:r>
              <a:rPr lang="en-US" sz="2000" i="1" dirty="0">
                <a:solidFill>
                  <a:schemeClr val="bg1"/>
                </a:solidFill>
                <a:effectLst>
                  <a:outerShdw blurRad="38100" dist="38100" dir="2700000" algn="tl">
                    <a:srgbClr val="000000">
                      <a:alpha val="43137"/>
                    </a:srgbClr>
                  </a:outerShdw>
                </a:effectLst>
              </a:rPr>
              <a:t>= Third place. God first, Others second, I am </a:t>
            </a:r>
            <a:r>
              <a:rPr lang="en-US" sz="2000" b="1" i="1" dirty="0">
                <a:solidFill>
                  <a:schemeClr val="bg1"/>
                </a:solidFill>
                <a:effectLst>
                  <a:outerShdw blurRad="38100" dist="38100" dir="2700000" algn="tl">
                    <a:srgbClr val="000000">
                      <a:alpha val="43137"/>
                    </a:srgbClr>
                  </a:outerShdw>
                </a:effectLst>
              </a:rPr>
              <a:t>THIRD.</a:t>
            </a:r>
            <a:endParaRPr lang="en-US" sz="2400" b="1" i="1" dirty="0">
              <a:solidFill>
                <a:schemeClr val="bg1"/>
              </a:solidFill>
              <a:effectLst>
                <a:outerShdw blurRad="38100" dist="38100" dir="2700000" algn="tl">
                  <a:srgbClr val="000000">
                    <a:alpha val="43137"/>
                  </a:srgbClr>
                </a:outerShdw>
              </a:effectLst>
            </a:endParaRPr>
          </a:p>
        </p:txBody>
      </p:sp>
      <p:pic>
        <p:nvPicPr>
          <p:cNvPr id="8" name="Picture 7">
            <a:extLst>
              <a:ext uri="{FF2B5EF4-FFF2-40B4-BE49-F238E27FC236}">
                <a16:creationId xmlns:a16="http://schemas.microsoft.com/office/drawing/2014/main" id="{DDF644D9-E419-9C3C-2AEE-63B16C66A2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33164" y="-41780"/>
            <a:ext cx="3358836" cy="1173524"/>
          </a:xfrm>
          <a:prstGeom prst="rect">
            <a:avLst/>
          </a:prstGeom>
        </p:spPr>
      </p:pic>
      <p:sp>
        <p:nvSpPr>
          <p:cNvPr id="7" name="TextBox 6">
            <a:extLst>
              <a:ext uri="{FF2B5EF4-FFF2-40B4-BE49-F238E27FC236}">
                <a16:creationId xmlns:a16="http://schemas.microsoft.com/office/drawing/2014/main" id="{A1A983C1-77DD-6F53-9EE3-102DD518A0C1}"/>
              </a:ext>
            </a:extLst>
          </p:cNvPr>
          <p:cNvSpPr txBox="1"/>
          <p:nvPr/>
        </p:nvSpPr>
        <p:spPr>
          <a:xfrm>
            <a:off x="118874" y="3429000"/>
            <a:ext cx="8333585" cy="1323439"/>
          </a:xfrm>
          <a:prstGeom prst="rect">
            <a:avLst/>
          </a:prstGeom>
          <a:noFill/>
        </p:spPr>
        <p:txBody>
          <a:bodyPr wrap="square">
            <a:spAutoFit/>
          </a:bodyPr>
          <a:lstStyle/>
          <a:p>
            <a:r>
              <a:rPr lang="en-US" sz="2000" b="1" dirty="0">
                <a:solidFill>
                  <a:schemeClr val="bg1"/>
                </a:solidFill>
                <a:effectLst>
                  <a:outerShdw blurRad="38100" dist="38100" dir="2700000" algn="tl">
                    <a:srgbClr val="000000">
                      <a:alpha val="43137"/>
                    </a:srgbClr>
                  </a:outerShdw>
                </a:effectLst>
                <a:latin typeface="DM Sans" pitchFamily="2" charset="0"/>
              </a:rPr>
              <a:t>AGENDA:</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Bible Verse/Praise – Open (3-5min)</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Listen to God – Quiet Time (3-5min)</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Pray for Marketplace – Open (~15min)</a:t>
            </a:r>
            <a:endParaRPr lang="en-US"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4703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79C01C-5FE5-472F-2E97-5EB2242327E1}"/>
              </a:ext>
            </a:extLst>
          </p:cNvPr>
          <p:cNvPicPr>
            <a:picLocks noChangeAspect="1"/>
          </p:cNvPicPr>
          <p:nvPr/>
        </p:nvPicPr>
        <p:blipFill rotWithShape="1">
          <a:blip r:embed="rId3">
            <a:extLst>
              <a:ext uri="{28A0092B-C50C-407E-A947-70E740481C1C}">
                <a14:useLocalDpi xmlns:a14="http://schemas.microsoft.com/office/drawing/2010/main" val="0"/>
              </a:ext>
            </a:extLst>
          </a:blip>
          <a:srcRect l="3482" r="3482"/>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408143" y="4955484"/>
            <a:ext cx="7204237" cy="1795363"/>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Luke 24: 5-6a</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In their fright the women bowed down with their faces to the ground, but the men said to them, “Why do you look for the living among the dead? He is not here; </a:t>
            </a: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he has risen!”</a:t>
            </a: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6038850" y="6399908"/>
            <a:ext cx="1543050" cy="307777"/>
          </a:xfrm>
          <a:prstGeom prst="rect">
            <a:avLst/>
          </a:prstGeom>
          <a:noFill/>
          <a:ln>
            <a:noFill/>
          </a:ln>
        </p:spPr>
        <p:txBody>
          <a:bodyPr wrap="square" rtlCol="0">
            <a:spAutoFit/>
          </a:bodyPr>
          <a:lstStyle/>
          <a:p>
            <a:r>
              <a:rPr lang="en-US" sz="1400" dirty="0">
                <a:latin typeface="Georgia" panose="02040502050405020303" pitchFamily="18" charset="0"/>
              </a:rPr>
              <a:t>Week of April 1</a:t>
            </a:r>
          </a:p>
        </p:txBody>
      </p:sp>
    </p:spTree>
    <p:extLst>
      <p:ext uri="{BB962C8B-B14F-4D97-AF65-F5344CB8AC3E}">
        <p14:creationId xmlns:p14="http://schemas.microsoft.com/office/powerpoint/2010/main" val="2303809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mountains and clouds&#10;&#10;Description automatically generated">
            <a:extLst>
              <a:ext uri="{FF2B5EF4-FFF2-40B4-BE49-F238E27FC236}">
                <a16:creationId xmlns:a16="http://schemas.microsoft.com/office/drawing/2014/main" id="{FB2B44D3-1F52-0A35-B58A-F32C62B14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E15D5B7-1328-3A6E-3967-D28768CB5DE7}"/>
              </a:ext>
            </a:extLst>
          </p:cNvPr>
          <p:cNvSpPr txBox="1"/>
          <p:nvPr/>
        </p:nvSpPr>
        <p:spPr>
          <a:xfrm>
            <a:off x="3886201" y="6550223"/>
            <a:ext cx="8194964"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Southern California, USA March 2024</a:t>
            </a:r>
          </a:p>
        </p:txBody>
      </p:sp>
      <p:sp>
        <p:nvSpPr>
          <p:cNvPr id="5" name="Content Placeholder 1">
            <a:extLst>
              <a:ext uri="{FF2B5EF4-FFF2-40B4-BE49-F238E27FC236}">
                <a16:creationId xmlns:a16="http://schemas.microsoft.com/office/drawing/2014/main" id="{81CA1135-5B3C-7657-9EBA-2C93F4DBB9D2}"/>
              </a:ext>
            </a:extLst>
          </p:cNvPr>
          <p:cNvSpPr txBox="1">
            <a:spLocks/>
          </p:cNvSpPr>
          <p:nvPr/>
        </p:nvSpPr>
        <p:spPr>
          <a:xfrm>
            <a:off x="390761" y="166314"/>
            <a:ext cx="11410477" cy="2320251"/>
          </a:xfrm>
          <a:prstGeom prst="rect">
            <a:avLst/>
          </a:prstGeom>
          <a:solidFill>
            <a:srgbClr val="FFFFFF">
              <a:alpha val="74902"/>
            </a:srgb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Road to Emmaus</a:t>
            </a:r>
          </a:p>
          <a:p>
            <a:pPr marL="57150" marR="0" indent="0">
              <a:lnSpc>
                <a:spcPct val="100000"/>
              </a:lnSpc>
              <a:spcBef>
                <a:spcPts val="0"/>
              </a:spcBef>
              <a:spcAft>
                <a:spcPts val="0"/>
              </a:spcAft>
              <a:buNone/>
            </a:pPr>
            <a:endParaRPr lang="en-US" sz="1400" b="1" kern="100" dirty="0">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Luke 24: 30-32</a:t>
            </a:r>
          </a:p>
          <a:p>
            <a:pPr marL="57150" marR="0" indent="0">
              <a:lnSpc>
                <a:spcPct val="107000"/>
              </a:lnSpc>
              <a:spcBef>
                <a:spcPts val="0"/>
              </a:spcBef>
              <a:spcAft>
                <a:spcPts val="800"/>
              </a:spcAft>
              <a:buNone/>
            </a:pPr>
            <a:r>
              <a:rPr lang="en-US" sz="2000" b="0" i="0" dirty="0">
                <a:solidFill>
                  <a:srgbClr val="121212"/>
                </a:solidFill>
                <a:effectLst/>
                <a:latin typeface="Georgia" panose="02040502050405020303" pitchFamily="18" charset="0"/>
              </a:rPr>
              <a:t>When he was at the table with them, he took bread, gave thanks, broke it and began to give it to them. Then their eyes were opened and they recognized him, and he disappeared from their sight. They asked each other, “Were not our hearts burning within us while he talked with us on the road and opened the Scriptures to us?”</a:t>
            </a:r>
            <a:r>
              <a:rPr lang="en-US" sz="2000" kern="100" dirty="0">
                <a:effectLst/>
                <a:latin typeface="Georgia" panose="02040502050405020303" pitchFamily="18" charset="0"/>
                <a:ea typeface="Aptos" panose="020B0004020202020204" pitchFamily="34" charset="0"/>
                <a:cs typeface="Times New Roman" panose="02020603050405020304" pitchFamily="18" charset="0"/>
              </a:rPr>
              <a:t> </a:t>
            </a:r>
          </a:p>
        </p:txBody>
      </p:sp>
      <p:sp>
        <p:nvSpPr>
          <p:cNvPr id="2" name="TextBox 1">
            <a:extLst>
              <a:ext uri="{FF2B5EF4-FFF2-40B4-BE49-F238E27FC236}">
                <a16:creationId xmlns:a16="http://schemas.microsoft.com/office/drawing/2014/main" id="{E0BDF146-35A5-CF15-9194-3EDDD3FF226E}"/>
              </a:ext>
            </a:extLst>
          </p:cNvPr>
          <p:cNvSpPr txBox="1"/>
          <p:nvPr/>
        </p:nvSpPr>
        <p:spPr>
          <a:xfrm>
            <a:off x="10292478" y="189174"/>
            <a:ext cx="1543050" cy="307777"/>
          </a:xfrm>
          <a:prstGeom prst="rect">
            <a:avLst/>
          </a:prstGeom>
          <a:noFill/>
          <a:ln>
            <a:noFill/>
          </a:ln>
        </p:spPr>
        <p:txBody>
          <a:bodyPr wrap="square" rtlCol="0">
            <a:spAutoFit/>
          </a:bodyPr>
          <a:lstStyle/>
          <a:p>
            <a:r>
              <a:rPr lang="en-US" sz="1400" dirty="0">
                <a:latin typeface="Georgia" panose="02040502050405020303" pitchFamily="18" charset="0"/>
              </a:rPr>
              <a:t>Week of April 8</a:t>
            </a:r>
          </a:p>
        </p:txBody>
      </p:sp>
    </p:spTree>
    <p:extLst>
      <p:ext uri="{BB962C8B-B14F-4D97-AF65-F5344CB8AC3E}">
        <p14:creationId xmlns:p14="http://schemas.microsoft.com/office/powerpoint/2010/main" val="267540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tree with black fruits&#10;&#10;Description automatically generated">
            <a:extLst>
              <a:ext uri="{FF2B5EF4-FFF2-40B4-BE49-F238E27FC236}">
                <a16:creationId xmlns:a16="http://schemas.microsoft.com/office/drawing/2014/main" id="{8B026B68-290C-5BA4-7C2B-257E46D065C6}"/>
              </a:ext>
            </a:extLst>
          </p:cNvPr>
          <p:cNvPicPr>
            <a:picLocks noChangeAspect="1"/>
          </p:cNvPicPr>
          <p:nvPr/>
        </p:nvPicPr>
        <p:blipFill rotWithShape="1">
          <a:blip r:embed="rId3">
            <a:extLst>
              <a:ext uri="{28A0092B-C50C-407E-A947-70E740481C1C}">
                <a14:useLocalDpi xmlns:a14="http://schemas.microsoft.com/office/drawing/2010/main" val="0"/>
              </a:ext>
            </a:extLst>
          </a:blip>
          <a:srcRect t="5713" b="10199"/>
          <a:stretch/>
        </p:blipFill>
        <p:spPr>
          <a:xfrm>
            <a:off x="0" y="-1"/>
            <a:ext cx="12192000" cy="6858001"/>
          </a:xfrm>
          <a:prstGeom prst="rect">
            <a:avLst/>
          </a:prstGeom>
        </p:spPr>
      </p:pic>
      <p:sp>
        <p:nvSpPr>
          <p:cNvPr id="4" name="TextBox 3">
            <a:extLst>
              <a:ext uri="{FF2B5EF4-FFF2-40B4-BE49-F238E27FC236}">
                <a16:creationId xmlns:a16="http://schemas.microsoft.com/office/drawing/2014/main" id="{12653928-C778-8014-AC71-B240BBE3D1E7}"/>
              </a:ext>
            </a:extLst>
          </p:cNvPr>
          <p:cNvSpPr txBox="1"/>
          <p:nvPr/>
        </p:nvSpPr>
        <p:spPr>
          <a:xfrm>
            <a:off x="0" y="6558141"/>
            <a:ext cx="2914650" cy="276999"/>
          </a:xfrm>
          <a:prstGeom prst="rect">
            <a:avLst/>
          </a:prstGeom>
          <a:noFill/>
        </p:spPr>
        <p:txBody>
          <a:bodyPr wrap="square" rtlCol="0">
            <a:spAutoFit/>
          </a:bodyPr>
          <a:lstStyle/>
          <a:p>
            <a:r>
              <a:rPr lang="en-US" sz="1200" dirty="0">
                <a:solidFill>
                  <a:schemeClr val="bg1"/>
                </a:solidFill>
              </a:rPr>
              <a:t>@BiblePlaces.com</a:t>
            </a:r>
          </a:p>
        </p:txBody>
      </p:sp>
      <p:sp>
        <p:nvSpPr>
          <p:cNvPr id="7" name="TextBox 6">
            <a:extLst>
              <a:ext uri="{FF2B5EF4-FFF2-40B4-BE49-F238E27FC236}">
                <a16:creationId xmlns:a16="http://schemas.microsoft.com/office/drawing/2014/main" id="{DA346C1E-362A-D9E5-4150-7A030100E4BA}"/>
              </a:ext>
            </a:extLst>
          </p:cNvPr>
          <p:cNvSpPr txBox="1"/>
          <p:nvPr/>
        </p:nvSpPr>
        <p:spPr>
          <a:xfrm>
            <a:off x="337037" y="292055"/>
            <a:ext cx="11517926" cy="2053511"/>
          </a:xfrm>
          <a:prstGeom prst="rect">
            <a:avLst/>
          </a:prstGeom>
          <a:solidFill>
            <a:schemeClr val="bg1">
              <a:alpha val="75000"/>
            </a:scheme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Jesus Appears to His Disciples</a:t>
            </a: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Luke 24: 45-47</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Georgia" panose="02040502050405020303" pitchFamily="18" charset="0"/>
              </a:rPr>
              <a:t>Then he opened their minds so they could understand the Scriptures. He told them, “This is what is written: The Messiah will suffer and rise from the dead on the third day, and repentance for the forgiveness of sins will be preached in his name to all nations, beginning at Jerusalem. </a:t>
            </a:r>
            <a:endParaRPr lang="en-US" dirty="0">
              <a:solidFill>
                <a:prstClr val="black"/>
              </a:solidFill>
              <a:latin typeface="Georgia" panose="02040502050405020303" pitchFamily="18" charset="0"/>
            </a:endParaRPr>
          </a:p>
        </p:txBody>
      </p:sp>
      <p:sp>
        <p:nvSpPr>
          <p:cNvPr id="2" name="TextBox 1">
            <a:extLst>
              <a:ext uri="{FF2B5EF4-FFF2-40B4-BE49-F238E27FC236}">
                <a16:creationId xmlns:a16="http://schemas.microsoft.com/office/drawing/2014/main" id="{69BB95B2-C69F-9946-689F-615C95DD9344}"/>
              </a:ext>
            </a:extLst>
          </p:cNvPr>
          <p:cNvSpPr txBox="1"/>
          <p:nvPr/>
        </p:nvSpPr>
        <p:spPr>
          <a:xfrm>
            <a:off x="10289053" y="338078"/>
            <a:ext cx="1543050" cy="307777"/>
          </a:xfrm>
          <a:prstGeom prst="rect">
            <a:avLst/>
          </a:prstGeom>
          <a:noFill/>
          <a:ln>
            <a:noFill/>
          </a:ln>
        </p:spPr>
        <p:txBody>
          <a:bodyPr wrap="square" rtlCol="0">
            <a:spAutoFit/>
          </a:bodyPr>
          <a:lstStyle/>
          <a:p>
            <a:r>
              <a:rPr lang="en-US" sz="1400" dirty="0">
                <a:latin typeface="Georgia" panose="02040502050405020303" pitchFamily="18" charset="0"/>
              </a:rPr>
              <a:t>Week of April 15</a:t>
            </a:r>
          </a:p>
        </p:txBody>
      </p:sp>
    </p:spTree>
    <p:extLst>
      <p:ext uri="{BB962C8B-B14F-4D97-AF65-F5344CB8AC3E}">
        <p14:creationId xmlns:p14="http://schemas.microsoft.com/office/powerpoint/2010/main" val="840312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E1DA08-2EBF-B2CA-2254-C8B14E82DB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5" name="TextBox 4">
            <a:extLst>
              <a:ext uri="{FF2B5EF4-FFF2-40B4-BE49-F238E27FC236}">
                <a16:creationId xmlns:a16="http://schemas.microsoft.com/office/drawing/2014/main" id="{411A2F0E-BF48-DCB6-CD68-63C08530BC36}"/>
              </a:ext>
            </a:extLst>
          </p:cNvPr>
          <p:cNvSpPr txBox="1"/>
          <p:nvPr/>
        </p:nvSpPr>
        <p:spPr>
          <a:xfrm>
            <a:off x="6123709" y="6550223"/>
            <a:ext cx="6068291"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Church of the Nativity, Bethlehem, Israel – Pentecost Sunday May 28, 2023</a:t>
            </a:r>
          </a:p>
        </p:txBody>
      </p:sp>
      <p:sp>
        <p:nvSpPr>
          <p:cNvPr id="3" name="Content Placeholder 1">
            <a:extLst>
              <a:ext uri="{FF2B5EF4-FFF2-40B4-BE49-F238E27FC236}">
                <a16:creationId xmlns:a16="http://schemas.microsoft.com/office/drawing/2014/main" id="{BD15C8CA-77F6-9BA2-09E8-CF2BEC5FD7CD}"/>
              </a:ext>
            </a:extLst>
          </p:cNvPr>
          <p:cNvSpPr txBox="1">
            <a:spLocks/>
          </p:cNvSpPr>
          <p:nvPr/>
        </p:nvSpPr>
        <p:spPr>
          <a:xfrm>
            <a:off x="173590" y="1536342"/>
            <a:ext cx="3369709" cy="3617657"/>
          </a:xfrm>
          <a:prstGeom prst="rect">
            <a:avLst/>
          </a:prstGeom>
          <a:solidFill>
            <a:srgbClr val="FFFFFF">
              <a:alpha val="69804"/>
            </a:srgb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Jesus Appears</a:t>
            </a:r>
            <a:br>
              <a:rPr lang="en-US" sz="2000" b="1" kern="100" dirty="0">
                <a:effectLst/>
                <a:latin typeface="Georgia" panose="02040502050405020303" pitchFamily="18" charset="0"/>
                <a:ea typeface="Aptos" panose="020B0004020202020204" pitchFamily="34" charset="0"/>
                <a:cs typeface="Times New Roman" panose="02020603050405020304" pitchFamily="18" charset="0"/>
              </a:rPr>
            </a:b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to the Disciples</a:t>
            </a:r>
          </a:p>
          <a:p>
            <a:pPr marL="57150" marR="0" indent="0">
              <a:lnSpc>
                <a:spcPct val="100000"/>
              </a:lnSpc>
              <a:spcBef>
                <a:spcPts val="0"/>
              </a:spcBef>
              <a:buNone/>
            </a:pPr>
            <a:endParaRPr lang="en-US" sz="1400" b="1"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7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John 20: 21-22</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7000"/>
              </a:lnSpc>
              <a:spcBef>
                <a:spcPts val="0"/>
              </a:spcBef>
              <a:spcAft>
                <a:spcPts val="800"/>
              </a:spcAft>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Again Jesus said, “Peace be with you! As the Father has sent me, I am sending you.” And with that he breathed on them and said, “Receive the Holy Spirit.</a:t>
            </a:r>
          </a:p>
          <a:p>
            <a:pPr marL="57150" marR="0" indent="0">
              <a:lnSpc>
                <a:spcPct val="107000"/>
              </a:lnSpc>
              <a:spcBef>
                <a:spcPts val="0"/>
              </a:spcBef>
              <a:spcAft>
                <a:spcPts val="800"/>
              </a:spcAft>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1C29598-1E30-0AF9-3082-9DC012D81C6C}"/>
              </a:ext>
            </a:extLst>
          </p:cNvPr>
          <p:cNvSpPr txBox="1"/>
          <p:nvPr/>
        </p:nvSpPr>
        <p:spPr>
          <a:xfrm>
            <a:off x="1965959" y="4811932"/>
            <a:ext cx="1543050" cy="307777"/>
          </a:xfrm>
          <a:prstGeom prst="rect">
            <a:avLst/>
          </a:prstGeom>
          <a:noFill/>
          <a:ln>
            <a:noFill/>
          </a:ln>
        </p:spPr>
        <p:txBody>
          <a:bodyPr wrap="square" rtlCol="0">
            <a:spAutoFit/>
          </a:bodyPr>
          <a:lstStyle/>
          <a:p>
            <a:r>
              <a:rPr lang="en-US" sz="1400" dirty="0">
                <a:latin typeface="Georgia" panose="02040502050405020303" pitchFamily="18" charset="0"/>
              </a:rPr>
              <a:t>Week of April 22</a:t>
            </a:r>
          </a:p>
        </p:txBody>
      </p:sp>
    </p:spTree>
    <p:extLst>
      <p:ext uri="{BB962C8B-B14F-4D97-AF65-F5344CB8AC3E}">
        <p14:creationId xmlns:p14="http://schemas.microsoft.com/office/powerpoint/2010/main" val="417355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7DC9F2-11A3-CF8B-1315-A1FAFEFF9A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B7BF29D-F9ED-F1D4-95D9-FEC87B773443}"/>
              </a:ext>
            </a:extLst>
          </p:cNvPr>
          <p:cNvSpPr txBox="1"/>
          <p:nvPr/>
        </p:nvSpPr>
        <p:spPr>
          <a:xfrm>
            <a:off x="6123709" y="6550223"/>
            <a:ext cx="6068291"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Sea of Galilee at Sunrise June 2023</a:t>
            </a:r>
          </a:p>
        </p:txBody>
      </p:sp>
      <p:sp>
        <p:nvSpPr>
          <p:cNvPr id="4" name="Content Placeholder 1">
            <a:extLst>
              <a:ext uri="{FF2B5EF4-FFF2-40B4-BE49-F238E27FC236}">
                <a16:creationId xmlns:a16="http://schemas.microsoft.com/office/drawing/2014/main" id="{35D8242B-CE3C-D8B7-1F0B-91C601280997}"/>
              </a:ext>
            </a:extLst>
          </p:cNvPr>
          <p:cNvSpPr txBox="1">
            <a:spLocks/>
          </p:cNvSpPr>
          <p:nvPr/>
        </p:nvSpPr>
        <p:spPr>
          <a:xfrm>
            <a:off x="452761" y="3972818"/>
            <a:ext cx="8645520" cy="2554545"/>
          </a:xfrm>
          <a:prstGeom prst="rect">
            <a:avLst/>
          </a:prstGeom>
          <a:solidFill>
            <a:srgbClr val="FFFFFF">
              <a:alpha val="69804"/>
            </a:srgb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Jesus Reinstates Peter </a:t>
            </a:r>
          </a:p>
          <a:p>
            <a:pPr marL="57150" marR="0" indent="0">
              <a:lnSpc>
                <a:spcPct val="100000"/>
              </a:lnSpc>
              <a:spcBef>
                <a:spcPts val="0"/>
              </a:spcBef>
              <a:buNone/>
            </a:pPr>
            <a:endParaRPr lang="en-US" sz="1400" b="1"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John 21: 17</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7000"/>
              </a:lnSpc>
              <a:spcBef>
                <a:spcPts val="0"/>
              </a:spcBef>
              <a:spcAft>
                <a:spcPts val="800"/>
              </a:spcAft>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The third time he said to him, “Simon son of John, do you love me?”</a:t>
            </a:r>
          </a:p>
          <a:p>
            <a:pPr marL="57150" marR="0" indent="0">
              <a:lnSpc>
                <a:spcPct val="107000"/>
              </a:lnSpc>
              <a:spcBef>
                <a:spcPts val="0"/>
              </a:spcBef>
              <a:spcAft>
                <a:spcPts val="800"/>
              </a:spcAft>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Peter was hurt because Jesus asked him the third time, “Do you love me?” He said, “Lord, you know all things; you know that I love you.”</a:t>
            </a:r>
          </a:p>
          <a:p>
            <a:pPr marL="57150" marR="0" indent="0">
              <a:lnSpc>
                <a:spcPct val="107000"/>
              </a:lnSpc>
              <a:spcBef>
                <a:spcPts val="0"/>
              </a:spcBef>
              <a:spcAft>
                <a:spcPts val="800"/>
              </a:spcAft>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Jesus said, “Feed my sheep…”</a:t>
            </a:r>
            <a:endParaRPr lang="en-US" sz="2000" kern="100" dirty="0">
              <a:latin typeface="Georgia" panose="02040502050405020303" pitchFamily="18" charset="0"/>
              <a:ea typeface="Aptos" panose="020B000402020202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3667825-0376-F51E-3A95-CE9F4F43F3A4}"/>
              </a:ext>
            </a:extLst>
          </p:cNvPr>
          <p:cNvSpPr txBox="1"/>
          <p:nvPr/>
        </p:nvSpPr>
        <p:spPr>
          <a:xfrm>
            <a:off x="7532370" y="4007108"/>
            <a:ext cx="1543050" cy="307777"/>
          </a:xfrm>
          <a:prstGeom prst="rect">
            <a:avLst/>
          </a:prstGeom>
          <a:noFill/>
          <a:ln>
            <a:noFill/>
          </a:ln>
        </p:spPr>
        <p:txBody>
          <a:bodyPr wrap="square" rtlCol="0">
            <a:spAutoFit/>
          </a:bodyPr>
          <a:lstStyle/>
          <a:p>
            <a:r>
              <a:rPr lang="en-US" sz="1400" dirty="0">
                <a:latin typeface="Georgia" panose="02040502050405020303" pitchFamily="18" charset="0"/>
              </a:rPr>
              <a:t>Week of April 26</a:t>
            </a:r>
          </a:p>
        </p:txBody>
      </p:sp>
    </p:spTree>
    <p:extLst>
      <p:ext uri="{BB962C8B-B14F-4D97-AF65-F5344CB8AC3E}">
        <p14:creationId xmlns:p14="http://schemas.microsoft.com/office/powerpoint/2010/main" val="3839996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dirt road through a field with trees and mountains in the background&#10;&#10;Description automatically generated">
            <a:extLst>
              <a:ext uri="{FF2B5EF4-FFF2-40B4-BE49-F238E27FC236}">
                <a16:creationId xmlns:a16="http://schemas.microsoft.com/office/drawing/2014/main" id="{C263D64C-D718-DF8F-8915-4664B08E0AE0}"/>
              </a:ext>
            </a:extLst>
          </p:cNvPr>
          <p:cNvPicPr>
            <a:picLocks noChangeAspect="1"/>
          </p:cNvPicPr>
          <p:nvPr/>
        </p:nvPicPr>
        <p:blipFill rotWithShape="1">
          <a:blip r:embed="rId3">
            <a:extLst>
              <a:ext uri="{28A0092B-C50C-407E-A947-70E740481C1C}">
                <a14:useLocalDpi xmlns:a14="http://schemas.microsoft.com/office/drawing/2010/main" val="0"/>
              </a:ext>
            </a:extLst>
          </a:blip>
          <a:srcRect t="15769" b="9245"/>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8852B38-51F3-2930-7BC4-94F5484D8EB4}"/>
              </a:ext>
            </a:extLst>
          </p:cNvPr>
          <p:cNvSpPr txBox="1"/>
          <p:nvPr/>
        </p:nvSpPr>
        <p:spPr>
          <a:xfrm>
            <a:off x="6067719" y="6503088"/>
            <a:ext cx="6068291"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Santa Rita Mountains, Green Valley, Arizona, USA March 2024</a:t>
            </a:r>
          </a:p>
        </p:txBody>
      </p:sp>
      <p:sp>
        <p:nvSpPr>
          <p:cNvPr id="5" name="Content Placeholder 1">
            <a:extLst>
              <a:ext uri="{FF2B5EF4-FFF2-40B4-BE49-F238E27FC236}">
                <a16:creationId xmlns:a16="http://schemas.microsoft.com/office/drawing/2014/main" id="{5D8F1183-32CF-F643-2E22-1249445923D0}"/>
              </a:ext>
            </a:extLst>
          </p:cNvPr>
          <p:cNvSpPr txBox="1">
            <a:spLocks/>
          </p:cNvSpPr>
          <p:nvPr/>
        </p:nvSpPr>
        <p:spPr>
          <a:xfrm>
            <a:off x="418470" y="4440614"/>
            <a:ext cx="11410477" cy="2012474"/>
          </a:xfrm>
          <a:prstGeom prst="rect">
            <a:avLst/>
          </a:prstGeom>
          <a:solidFill>
            <a:srgbClr val="FFFFFF">
              <a:alpha val="69804"/>
            </a:srgb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The Great Commission</a:t>
            </a:r>
          </a:p>
          <a:p>
            <a:pPr marL="57150" marR="0" indent="0">
              <a:lnSpc>
                <a:spcPct val="100000"/>
              </a:lnSpc>
              <a:spcBef>
                <a:spcPts val="0"/>
              </a:spcBef>
              <a:spcAft>
                <a:spcPts val="0"/>
              </a:spcAft>
              <a:buNone/>
            </a:pPr>
            <a:endParaRPr lang="en-US" sz="1400" b="1" kern="100" dirty="0">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7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Matthew 28: 19-20</a:t>
            </a:r>
          </a:p>
          <a:p>
            <a:pPr marL="57150" marR="0" indent="0">
              <a:lnSpc>
                <a:spcPct val="107000"/>
              </a:lnSpc>
              <a:spcBef>
                <a:spcPts val="0"/>
              </a:spcBef>
              <a:spcAft>
                <a:spcPts val="800"/>
              </a:spcAft>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Therefore go and make disciples of all nations, baptizing them in the name of the Father and of the Son and of the Holy Spirit, and teaching them to obey everything I have commanded you. And surely I am with you always, to the very end of the age.”</a:t>
            </a:r>
          </a:p>
        </p:txBody>
      </p:sp>
      <p:sp>
        <p:nvSpPr>
          <p:cNvPr id="2" name="TextBox 1">
            <a:extLst>
              <a:ext uri="{FF2B5EF4-FFF2-40B4-BE49-F238E27FC236}">
                <a16:creationId xmlns:a16="http://schemas.microsoft.com/office/drawing/2014/main" id="{9A1C4AA6-ECCF-5F0B-1C11-2B6D8CE49F08}"/>
              </a:ext>
            </a:extLst>
          </p:cNvPr>
          <p:cNvSpPr txBox="1"/>
          <p:nvPr/>
        </p:nvSpPr>
        <p:spPr>
          <a:xfrm>
            <a:off x="10428277" y="4476013"/>
            <a:ext cx="1356053" cy="307777"/>
          </a:xfrm>
          <a:prstGeom prst="rect">
            <a:avLst/>
          </a:prstGeom>
          <a:noFill/>
          <a:ln>
            <a:noFill/>
          </a:ln>
        </p:spPr>
        <p:txBody>
          <a:bodyPr wrap="square" rtlCol="0">
            <a:spAutoFit/>
          </a:bodyPr>
          <a:lstStyle/>
          <a:p>
            <a:r>
              <a:rPr lang="en-US" sz="1400" dirty="0">
                <a:latin typeface="Georgia" panose="02040502050405020303" pitchFamily="18" charset="0"/>
              </a:rPr>
              <a:t>Week of May 6</a:t>
            </a:r>
          </a:p>
        </p:txBody>
      </p:sp>
    </p:spTree>
    <p:extLst>
      <p:ext uri="{BB962C8B-B14F-4D97-AF65-F5344CB8AC3E}">
        <p14:creationId xmlns:p14="http://schemas.microsoft.com/office/powerpoint/2010/main" val="2312400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C16485-0F48-3375-1402-C71A3144E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4" y="0"/>
            <a:ext cx="12187531" cy="6858000"/>
          </a:xfrm>
          <a:prstGeom prst="rect">
            <a:avLst/>
          </a:prstGeom>
        </p:spPr>
      </p:pic>
      <p:sp>
        <p:nvSpPr>
          <p:cNvPr id="6" name="TextBox 5">
            <a:extLst>
              <a:ext uri="{FF2B5EF4-FFF2-40B4-BE49-F238E27FC236}">
                <a16:creationId xmlns:a16="http://schemas.microsoft.com/office/drawing/2014/main" id="{D36ED573-1F78-A9C1-5C45-25876F39867B}"/>
              </a:ext>
            </a:extLst>
          </p:cNvPr>
          <p:cNvSpPr txBox="1"/>
          <p:nvPr/>
        </p:nvSpPr>
        <p:spPr>
          <a:xfrm>
            <a:off x="3163875" y="6452934"/>
            <a:ext cx="902589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Jerusalem, looking east at sunrise over the Mount of Olives at spire of the “Church of the Ascension” June 2023</a:t>
            </a:r>
          </a:p>
        </p:txBody>
      </p:sp>
      <p:sp>
        <p:nvSpPr>
          <p:cNvPr id="7" name="TextBox 6">
            <a:extLst>
              <a:ext uri="{FF2B5EF4-FFF2-40B4-BE49-F238E27FC236}">
                <a16:creationId xmlns:a16="http://schemas.microsoft.com/office/drawing/2014/main" id="{DA346C1E-362A-D9E5-4150-7A030100E4BA}"/>
              </a:ext>
            </a:extLst>
          </p:cNvPr>
          <p:cNvSpPr txBox="1"/>
          <p:nvPr/>
        </p:nvSpPr>
        <p:spPr>
          <a:xfrm>
            <a:off x="462766" y="3847362"/>
            <a:ext cx="11517926" cy="2485424"/>
          </a:xfrm>
          <a:prstGeom prst="rect">
            <a:avLst/>
          </a:prstGeom>
          <a:solidFill>
            <a:srgbClr val="FFFFFF">
              <a:alpha val="69804"/>
            </a:srgb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Ascension of Jesus</a:t>
            </a: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Acts 1: 7-9</a:t>
            </a:r>
            <a:endParaRPr kumimoji="0" lang="en-US" b="1" i="0" u="none" strike="noStrike" kern="1200" cap="none" spc="0" normalizeH="0" baseline="0" noProof="0" dirty="0">
              <a:ln>
                <a:noFill/>
              </a:ln>
              <a:solidFill>
                <a:prstClr val="black"/>
              </a:solidFill>
              <a:effectLst/>
              <a:uLnTx/>
              <a:uFillTx/>
              <a:latin typeface="Georgia" panose="02040502050405020303" pitchFamily="18" charset="0"/>
            </a:endParaRPr>
          </a:p>
          <a:p>
            <a:pPr marL="57150" marR="0">
              <a:lnSpc>
                <a:spcPct val="107000"/>
              </a:lnSpc>
              <a:spcBef>
                <a:spcPts val="0"/>
              </a:spcBef>
              <a:spcAft>
                <a:spcPts val="800"/>
              </a:spcAft>
            </a:pPr>
            <a:r>
              <a:rPr lang="en-US" kern="100" dirty="0">
                <a:effectLst/>
                <a:latin typeface="Georgia" panose="02040502050405020303" pitchFamily="18" charset="0"/>
                <a:ea typeface="Aptos" panose="020B0004020202020204" pitchFamily="34" charset="0"/>
                <a:cs typeface="Times New Roman" panose="02020603050405020304" pitchFamily="18" charset="0"/>
              </a:rPr>
              <a:t>He said to them: “It is not for you to know the times or dates the Father has set by his own authority. But you will receive power when the Holy Spirit comes on you; and you will be my witnesses in Jerusalem, and in all Judea and Samaria, and to the ends of the earth.”</a:t>
            </a:r>
          </a:p>
          <a:p>
            <a:pPr marL="57150" marR="0">
              <a:lnSpc>
                <a:spcPct val="107000"/>
              </a:lnSpc>
              <a:spcBef>
                <a:spcPts val="0"/>
              </a:spcBef>
              <a:spcAft>
                <a:spcPts val="800"/>
              </a:spcAft>
            </a:pPr>
            <a:r>
              <a:rPr lang="en-US" kern="100" dirty="0">
                <a:effectLst/>
                <a:latin typeface="Georgia" panose="02040502050405020303" pitchFamily="18" charset="0"/>
                <a:ea typeface="Aptos" panose="020B0004020202020204" pitchFamily="34" charset="0"/>
                <a:cs typeface="Times New Roman" panose="02020603050405020304" pitchFamily="18" charset="0"/>
              </a:rPr>
              <a:t>After he said this, he was taken up before their very eyes, and a cloud hid him from their sight.</a:t>
            </a:r>
          </a:p>
        </p:txBody>
      </p:sp>
      <p:sp>
        <p:nvSpPr>
          <p:cNvPr id="2" name="TextBox 1">
            <a:extLst>
              <a:ext uri="{FF2B5EF4-FFF2-40B4-BE49-F238E27FC236}">
                <a16:creationId xmlns:a16="http://schemas.microsoft.com/office/drawing/2014/main" id="{4D3708FD-F22A-0DC0-D411-9AB344B72CBF}"/>
              </a:ext>
            </a:extLst>
          </p:cNvPr>
          <p:cNvSpPr txBox="1"/>
          <p:nvPr/>
        </p:nvSpPr>
        <p:spPr>
          <a:xfrm>
            <a:off x="10428277" y="3881652"/>
            <a:ext cx="1518125" cy="307777"/>
          </a:xfrm>
          <a:prstGeom prst="rect">
            <a:avLst/>
          </a:prstGeom>
          <a:noFill/>
          <a:ln>
            <a:noFill/>
          </a:ln>
        </p:spPr>
        <p:txBody>
          <a:bodyPr wrap="square" rtlCol="0">
            <a:spAutoFit/>
          </a:bodyPr>
          <a:lstStyle/>
          <a:p>
            <a:r>
              <a:rPr lang="en-US" sz="1400" dirty="0">
                <a:latin typeface="Georgia" panose="02040502050405020303" pitchFamily="18" charset="0"/>
              </a:rPr>
              <a:t>Week of May 13</a:t>
            </a:r>
          </a:p>
        </p:txBody>
      </p:sp>
    </p:spTree>
    <p:extLst>
      <p:ext uri="{BB962C8B-B14F-4D97-AF65-F5344CB8AC3E}">
        <p14:creationId xmlns:p14="http://schemas.microsoft.com/office/powerpoint/2010/main" val="1519921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red dress with a crowd of people&#10;&#10;Description automatically generated">
            <a:extLst>
              <a:ext uri="{FF2B5EF4-FFF2-40B4-BE49-F238E27FC236}">
                <a16:creationId xmlns:a16="http://schemas.microsoft.com/office/drawing/2014/main" id="{720BE061-2134-8D4C-0D41-A36504C72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 y="0"/>
            <a:ext cx="12190615" cy="6858000"/>
          </a:xfrm>
          <a:prstGeom prst="rect">
            <a:avLst/>
          </a:prstGeom>
        </p:spPr>
      </p:pic>
      <p:sp>
        <p:nvSpPr>
          <p:cNvPr id="4" name="TextBox 3">
            <a:extLst>
              <a:ext uri="{FF2B5EF4-FFF2-40B4-BE49-F238E27FC236}">
                <a16:creationId xmlns:a16="http://schemas.microsoft.com/office/drawing/2014/main" id="{2695704A-F4BA-5963-8275-518CA328935E}"/>
              </a:ext>
            </a:extLst>
          </p:cNvPr>
          <p:cNvSpPr txBox="1"/>
          <p:nvPr/>
        </p:nvSpPr>
        <p:spPr>
          <a:xfrm>
            <a:off x="337036" y="4826033"/>
            <a:ext cx="11517926" cy="1724190"/>
          </a:xfrm>
          <a:prstGeom prst="rect">
            <a:avLst/>
          </a:prstGeom>
          <a:solidFill>
            <a:srgbClr val="FFFFFF">
              <a:alpha val="69804"/>
            </a:srgb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The Gift of the Holy Spirit</a:t>
            </a: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Acts 2:38</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dirty="0">
                <a:solidFill>
                  <a:prstClr val="black"/>
                </a:solidFill>
                <a:latin typeface="Georgia" panose="02040502050405020303" pitchFamily="18" charset="0"/>
              </a:rPr>
              <a:t>Peter replied, “Repent and be baptized, every one of you, in the name of Jesus Christ for the forgiveness of your sins. And you will receive the gift of the Holy Spirit.”</a:t>
            </a:r>
            <a:endParaRPr kumimoji="0" lang="en-US"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TextBox 4">
            <a:extLst>
              <a:ext uri="{FF2B5EF4-FFF2-40B4-BE49-F238E27FC236}">
                <a16:creationId xmlns:a16="http://schemas.microsoft.com/office/drawing/2014/main" id="{48FAFE80-7773-F9E1-FA9F-36475BB6DDA6}"/>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Jerusalem, Southern Steps on Temple Mound – Pentecost Sunday May 28, 2023</a:t>
            </a:r>
          </a:p>
        </p:txBody>
      </p:sp>
      <p:sp>
        <p:nvSpPr>
          <p:cNvPr id="2" name="TextBox 1">
            <a:extLst>
              <a:ext uri="{FF2B5EF4-FFF2-40B4-BE49-F238E27FC236}">
                <a16:creationId xmlns:a16="http://schemas.microsoft.com/office/drawing/2014/main" id="{12FA0BD9-E749-2DC2-259F-81857F767535}"/>
              </a:ext>
            </a:extLst>
          </p:cNvPr>
          <p:cNvSpPr txBox="1"/>
          <p:nvPr/>
        </p:nvSpPr>
        <p:spPr>
          <a:xfrm>
            <a:off x="10287000" y="4871753"/>
            <a:ext cx="1518125" cy="307777"/>
          </a:xfrm>
          <a:prstGeom prst="rect">
            <a:avLst/>
          </a:prstGeom>
          <a:noFill/>
          <a:ln>
            <a:noFill/>
          </a:ln>
        </p:spPr>
        <p:txBody>
          <a:bodyPr wrap="square" rtlCol="0">
            <a:spAutoFit/>
          </a:bodyPr>
          <a:lstStyle/>
          <a:p>
            <a:r>
              <a:rPr lang="en-US" sz="1400" dirty="0">
                <a:latin typeface="Georgia" panose="02040502050405020303" pitchFamily="18" charset="0"/>
              </a:rPr>
              <a:t>Week of May 20</a:t>
            </a:r>
          </a:p>
        </p:txBody>
      </p:sp>
    </p:spTree>
    <p:extLst>
      <p:ext uri="{BB962C8B-B14F-4D97-AF65-F5344CB8AC3E}">
        <p14:creationId xmlns:p14="http://schemas.microsoft.com/office/powerpoint/2010/main" val="52886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B7C-09E2-BA87-F0D6-A00598AC564F}"/>
              </a:ext>
            </a:extLst>
          </p:cNvPr>
          <p:cNvSpPr>
            <a:spLocks noGrp="1"/>
          </p:cNvSpPr>
          <p:nvPr>
            <p:ph type="title"/>
          </p:nvPr>
        </p:nvSpPr>
        <p:spPr/>
        <p:txBody>
          <a:bodyPr/>
          <a:lstStyle/>
          <a:p>
            <a:r>
              <a:rPr lang="en-US" dirty="0"/>
              <a:t>No Prayer Meetings on May 27th</a:t>
            </a:r>
          </a:p>
        </p:txBody>
      </p:sp>
      <p:sp>
        <p:nvSpPr>
          <p:cNvPr id="3" name="Content Placeholder 2">
            <a:extLst>
              <a:ext uri="{FF2B5EF4-FFF2-40B4-BE49-F238E27FC236}">
                <a16:creationId xmlns:a16="http://schemas.microsoft.com/office/drawing/2014/main" id="{3779299A-91F0-0A68-B88D-1A7FC111C41E}"/>
              </a:ext>
            </a:extLst>
          </p:cNvPr>
          <p:cNvSpPr>
            <a:spLocks noGrp="1"/>
          </p:cNvSpPr>
          <p:nvPr>
            <p:ph idx="1"/>
          </p:nvPr>
        </p:nvSpPr>
        <p:spPr/>
        <p:txBody>
          <a:bodyPr/>
          <a:lstStyle/>
          <a:p>
            <a:pPr marL="0" indent="0">
              <a:buNone/>
            </a:pPr>
            <a:r>
              <a:rPr lang="en-US" dirty="0"/>
              <a:t>In observance of the U.S. Memorial Day</a:t>
            </a:r>
          </a:p>
        </p:txBody>
      </p:sp>
    </p:spTree>
    <p:extLst>
      <p:ext uri="{BB962C8B-B14F-4D97-AF65-F5344CB8AC3E}">
        <p14:creationId xmlns:p14="http://schemas.microsoft.com/office/powerpoint/2010/main" val="185166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urple flowers growing on a rock&#10;&#10;Description automatically generated">
            <a:extLst>
              <a:ext uri="{FF2B5EF4-FFF2-40B4-BE49-F238E27FC236}">
                <a16:creationId xmlns:a16="http://schemas.microsoft.com/office/drawing/2014/main" id="{7E02F75B-9A7C-883E-2097-2195DC6D7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0" y="-2666999"/>
            <a:ext cx="6857999" cy="12191999"/>
          </a:xfrm>
          <a:prstGeom prst="rect">
            <a:avLst/>
          </a:prstGeom>
        </p:spPr>
      </p:pic>
      <p:sp>
        <p:nvSpPr>
          <p:cNvPr id="4" name="TextBox 3">
            <a:extLst>
              <a:ext uri="{FF2B5EF4-FFF2-40B4-BE49-F238E27FC236}">
                <a16:creationId xmlns:a16="http://schemas.microsoft.com/office/drawing/2014/main" id="{560D1F88-9924-B41A-03A9-A90526052815}"/>
              </a:ext>
            </a:extLst>
          </p:cNvPr>
          <p:cNvSpPr txBox="1"/>
          <p:nvPr/>
        </p:nvSpPr>
        <p:spPr>
          <a:xfrm>
            <a:off x="337036" y="5251277"/>
            <a:ext cx="11517926" cy="1489254"/>
          </a:xfrm>
          <a:prstGeom prst="rect">
            <a:avLst/>
          </a:prstGeom>
          <a:solidFill>
            <a:srgbClr val="FFFFFF">
              <a:alpha val="69804"/>
            </a:srgb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Psalm 51: 10-12</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dirty="0">
                <a:solidFill>
                  <a:prstClr val="black"/>
                </a:solidFill>
                <a:latin typeface="Georgia" panose="02040502050405020303" pitchFamily="18" charset="0"/>
              </a:rPr>
              <a:t>Create in me a pure heart, O God, and renew a steadfast spirit within me. Do not cast me from your presence or take your Holy Spirit from me. Restore to me the joy of your salvation and grant me a willing spirit, to sustain me.</a:t>
            </a:r>
            <a:endParaRPr kumimoji="0" lang="en-US"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TextBox 4">
            <a:extLst>
              <a:ext uri="{FF2B5EF4-FFF2-40B4-BE49-F238E27FC236}">
                <a16:creationId xmlns:a16="http://schemas.microsoft.com/office/drawing/2014/main" id="{29272EB0-8E86-09BD-9D36-B465BA1EA91C}"/>
              </a:ext>
            </a:extLst>
          </p:cNvPr>
          <p:cNvSpPr txBox="1"/>
          <p:nvPr/>
        </p:nvSpPr>
        <p:spPr>
          <a:xfrm>
            <a:off x="10449072" y="5251277"/>
            <a:ext cx="1405890" cy="307777"/>
          </a:xfrm>
          <a:prstGeom prst="rect">
            <a:avLst/>
          </a:prstGeom>
          <a:noFill/>
          <a:ln>
            <a:noFill/>
          </a:ln>
        </p:spPr>
        <p:txBody>
          <a:bodyPr wrap="square" rtlCol="0">
            <a:spAutoFit/>
          </a:bodyPr>
          <a:lstStyle/>
          <a:p>
            <a:r>
              <a:rPr lang="en-US" sz="1400" dirty="0">
                <a:latin typeface="Georgia" panose="02040502050405020303" pitchFamily="18" charset="0"/>
              </a:rPr>
              <a:t>Friday, May 31</a:t>
            </a:r>
          </a:p>
        </p:txBody>
      </p:sp>
    </p:spTree>
    <p:extLst>
      <p:ext uri="{BB962C8B-B14F-4D97-AF65-F5344CB8AC3E}">
        <p14:creationId xmlns:p14="http://schemas.microsoft.com/office/powerpoint/2010/main" val="457771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urple flowers on a cactus with Anza-Borrego Desert State Park in the background&#10;&#10;Description automatically generated">
            <a:extLst>
              <a:ext uri="{FF2B5EF4-FFF2-40B4-BE49-F238E27FC236}">
                <a16:creationId xmlns:a16="http://schemas.microsoft.com/office/drawing/2014/main" id="{C25A5E8C-0AF8-1BE9-385A-6FB8FF6DAD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DB3A32B-EDD0-D807-1113-3C69209D0BE6}"/>
              </a:ext>
            </a:extLst>
          </p:cNvPr>
          <p:cNvSpPr txBox="1"/>
          <p:nvPr/>
        </p:nvSpPr>
        <p:spPr>
          <a:xfrm>
            <a:off x="337037" y="311183"/>
            <a:ext cx="11517926" cy="1724190"/>
          </a:xfrm>
          <a:prstGeom prst="rect">
            <a:avLst/>
          </a:prstGeom>
          <a:solidFill>
            <a:srgbClr val="FFFFFF">
              <a:alpha val="69804"/>
            </a:srgb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Jesus is </a:t>
            </a:r>
            <a:r>
              <a:rPr lang="en-US" b="1" dirty="0">
                <a:solidFill>
                  <a:prstClr val="black"/>
                </a:solidFill>
                <a:latin typeface="Georgia" panose="02040502050405020303" pitchFamily="18" charset="0"/>
              </a:rPr>
              <a:t>Our </a:t>
            </a: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Salvation</a:t>
            </a: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Acts </a:t>
            </a:r>
            <a:r>
              <a:rPr lang="en-US" b="1" dirty="0">
                <a:solidFill>
                  <a:prstClr val="black"/>
                </a:solidFill>
                <a:latin typeface="Georgia" panose="02040502050405020303" pitchFamily="18" charset="0"/>
              </a:rPr>
              <a:t>4:12</a:t>
            </a:r>
            <a:endParaRPr kumimoji="0" lang="en-US" sz="20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dirty="0">
                <a:solidFill>
                  <a:prstClr val="black"/>
                </a:solidFill>
                <a:latin typeface="Georgia" panose="02040502050405020303" pitchFamily="18" charset="0"/>
              </a:rPr>
              <a:t>Salvation is found in no one else, for there is no other name under heaven given to mankind by which we must be saved. </a:t>
            </a:r>
            <a:endParaRPr kumimoji="0" lang="en-US"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A224C44F-41F5-E875-1BF2-86F5E374DA44}"/>
              </a:ext>
            </a:extLst>
          </p:cNvPr>
          <p:cNvSpPr txBox="1"/>
          <p:nvPr/>
        </p:nvSpPr>
        <p:spPr>
          <a:xfrm>
            <a:off x="10419620" y="345473"/>
            <a:ext cx="1405890" cy="307777"/>
          </a:xfrm>
          <a:prstGeom prst="rect">
            <a:avLst/>
          </a:prstGeom>
          <a:noFill/>
          <a:ln>
            <a:noFill/>
          </a:ln>
        </p:spPr>
        <p:txBody>
          <a:bodyPr wrap="square" rtlCol="0">
            <a:spAutoFit/>
          </a:bodyPr>
          <a:lstStyle/>
          <a:p>
            <a:r>
              <a:rPr lang="en-US" sz="1400" dirty="0">
                <a:latin typeface="Georgia" panose="02040502050405020303" pitchFamily="18" charset="0"/>
              </a:rPr>
              <a:t>Week of June 3</a:t>
            </a:r>
          </a:p>
        </p:txBody>
      </p:sp>
    </p:spTree>
    <p:extLst>
      <p:ext uri="{BB962C8B-B14F-4D97-AF65-F5344CB8AC3E}">
        <p14:creationId xmlns:p14="http://schemas.microsoft.com/office/powerpoint/2010/main" val="2762820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landscape of a desert with mountains in the background&#10;&#10;Description automatically generated">
            <a:extLst>
              <a:ext uri="{FF2B5EF4-FFF2-40B4-BE49-F238E27FC236}">
                <a16:creationId xmlns:a16="http://schemas.microsoft.com/office/drawing/2014/main" id="{076DCD2C-9625-7CF2-0FE7-506EE1EEADE0}"/>
              </a:ext>
            </a:extLst>
          </p:cNvPr>
          <p:cNvPicPr>
            <a:picLocks noChangeAspect="1"/>
          </p:cNvPicPr>
          <p:nvPr/>
        </p:nvPicPr>
        <p:blipFill rotWithShape="1">
          <a:blip r:embed="rId3">
            <a:extLst>
              <a:ext uri="{28A0092B-C50C-407E-A947-70E740481C1C}">
                <a14:useLocalDpi xmlns:a14="http://schemas.microsoft.com/office/drawing/2010/main" val="0"/>
              </a:ext>
            </a:extLst>
          </a:blip>
          <a:srcRect r="7093" b="-1"/>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94DB792D-CF54-E17B-2115-124C21C40578}"/>
              </a:ext>
            </a:extLst>
          </p:cNvPr>
          <p:cNvSpPr txBox="1"/>
          <p:nvPr/>
        </p:nvSpPr>
        <p:spPr>
          <a:xfrm>
            <a:off x="337037" y="103688"/>
            <a:ext cx="11517926" cy="2664960"/>
          </a:xfrm>
          <a:prstGeom prst="rect">
            <a:avLst/>
          </a:prstGeom>
          <a:solidFill>
            <a:srgbClr val="FFFFFF">
              <a:alpha val="69804"/>
            </a:srgb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Saul’s Conversion</a:t>
            </a: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lang="en-US" sz="1600" i="1" dirty="0">
                <a:solidFill>
                  <a:prstClr val="black"/>
                </a:solidFill>
                <a:latin typeface="Georgia" panose="02040502050405020303" pitchFamily="18" charset="0"/>
              </a:rPr>
              <a:t>Even the hardest of hearts can be changed by the power of Jesus.</a:t>
            </a:r>
            <a:endParaRPr kumimoji="0" lang="en-US" sz="1600" i="1"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Acts </a:t>
            </a:r>
            <a:r>
              <a:rPr lang="en-US" b="1" dirty="0">
                <a:solidFill>
                  <a:prstClr val="black"/>
                </a:solidFill>
                <a:latin typeface="Georgia" panose="02040502050405020303" pitchFamily="18" charset="0"/>
              </a:rPr>
              <a:t>9</a:t>
            </a: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:3-6</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dirty="0">
                <a:solidFill>
                  <a:prstClr val="black"/>
                </a:solidFill>
                <a:latin typeface="Georgia" panose="02040502050405020303" pitchFamily="18" charset="0"/>
              </a:rPr>
              <a:t>As he neared Damascus on his journey, suddenly a light from heaven flashed around him. He fell to the ground and heard a voice say to him, “Saul, Saul, why do you persecute me?” “Who are you, Lord?” Saul asked. “I am Jesus, whom you are persecuting,” he replied. “Now get up and go into the city, and you will be told what you must do.”</a:t>
            </a:r>
            <a:endParaRPr kumimoji="0" lang="en-US"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C5C667AE-B101-CADD-2E88-3D64191490F2}"/>
              </a:ext>
            </a:extLst>
          </p:cNvPr>
          <p:cNvSpPr txBox="1"/>
          <p:nvPr/>
        </p:nvSpPr>
        <p:spPr>
          <a:xfrm>
            <a:off x="10332720" y="139733"/>
            <a:ext cx="1499383" cy="307777"/>
          </a:xfrm>
          <a:prstGeom prst="rect">
            <a:avLst/>
          </a:prstGeom>
          <a:noFill/>
          <a:ln>
            <a:noFill/>
          </a:ln>
        </p:spPr>
        <p:txBody>
          <a:bodyPr wrap="square" rtlCol="0">
            <a:spAutoFit/>
          </a:bodyPr>
          <a:lstStyle/>
          <a:p>
            <a:r>
              <a:rPr lang="en-US" sz="1400" dirty="0">
                <a:latin typeface="Georgia" panose="02040502050405020303" pitchFamily="18" charset="0"/>
              </a:rPr>
              <a:t>Week of June 10</a:t>
            </a:r>
          </a:p>
        </p:txBody>
      </p:sp>
    </p:spTree>
    <p:extLst>
      <p:ext uri="{BB962C8B-B14F-4D97-AF65-F5344CB8AC3E}">
        <p14:creationId xmlns:p14="http://schemas.microsoft.com/office/powerpoint/2010/main" val="1591367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one wall with a tree in the background&#10;&#10;Description automatically generated">
            <a:extLst>
              <a:ext uri="{FF2B5EF4-FFF2-40B4-BE49-F238E27FC236}">
                <a16:creationId xmlns:a16="http://schemas.microsoft.com/office/drawing/2014/main" id="{F7DDBF09-5116-F2DE-4AD4-B476F5486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9B74BA8-2279-F218-99EE-26291AB16D5E}"/>
              </a:ext>
            </a:extLst>
          </p:cNvPr>
          <p:cNvSpPr txBox="1"/>
          <p:nvPr/>
        </p:nvSpPr>
        <p:spPr>
          <a:xfrm>
            <a:off x="337037" y="433009"/>
            <a:ext cx="11517926" cy="2006318"/>
          </a:xfrm>
          <a:prstGeom prst="rect">
            <a:avLst/>
          </a:prstGeom>
          <a:solidFill>
            <a:srgbClr val="FFFFFF">
              <a:alpha val="69804"/>
            </a:srgb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The Apostles Share the Good News</a:t>
            </a: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lang="en-US" sz="1600" i="1" dirty="0">
                <a:solidFill>
                  <a:prstClr val="black"/>
                </a:solidFill>
                <a:latin typeface="Georgia" panose="02040502050405020303" pitchFamily="18" charset="0"/>
              </a:rPr>
              <a:t>Jesus called them to follow, and in doing so, they shared God’s love abundantly and with great joy. </a:t>
            </a:r>
            <a:endParaRPr kumimoji="0" lang="en-US" sz="1600" i="1"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Acts 5:42</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dirty="0">
                <a:solidFill>
                  <a:prstClr val="black"/>
                </a:solidFill>
                <a:latin typeface="Georgia" panose="02040502050405020303" pitchFamily="18" charset="0"/>
              </a:rPr>
              <a:t>Day after day, in the temple courts and from house to house, they never stopped teaching and proclaiming the good news that Jesus is the Messiah.</a:t>
            </a:r>
            <a:endParaRPr kumimoji="0" lang="en-US"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138EA081-9D97-AEC8-9380-CF34216E3AED}"/>
              </a:ext>
            </a:extLst>
          </p:cNvPr>
          <p:cNvSpPr txBox="1"/>
          <p:nvPr/>
        </p:nvSpPr>
        <p:spPr>
          <a:xfrm>
            <a:off x="10332720" y="471203"/>
            <a:ext cx="1499383" cy="307777"/>
          </a:xfrm>
          <a:prstGeom prst="rect">
            <a:avLst/>
          </a:prstGeom>
          <a:noFill/>
          <a:ln>
            <a:noFill/>
          </a:ln>
        </p:spPr>
        <p:txBody>
          <a:bodyPr wrap="square" rtlCol="0">
            <a:spAutoFit/>
          </a:bodyPr>
          <a:lstStyle/>
          <a:p>
            <a:r>
              <a:rPr lang="en-US" sz="1400" dirty="0">
                <a:latin typeface="Georgia" panose="02040502050405020303" pitchFamily="18" charset="0"/>
              </a:rPr>
              <a:t>Week of June 17</a:t>
            </a:r>
          </a:p>
        </p:txBody>
      </p:sp>
    </p:spTree>
    <p:extLst>
      <p:ext uri="{BB962C8B-B14F-4D97-AF65-F5344CB8AC3E}">
        <p14:creationId xmlns:p14="http://schemas.microsoft.com/office/powerpoint/2010/main" val="3330068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one building with a door&#10;&#10;Description automatically generated">
            <a:extLst>
              <a:ext uri="{FF2B5EF4-FFF2-40B4-BE49-F238E27FC236}">
                <a16:creationId xmlns:a16="http://schemas.microsoft.com/office/drawing/2014/main" id="{606D1E2C-A40D-1738-E1A4-740BB33FA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7BE3944-28DF-D9E9-F448-6FFEAB6B9065}"/>
              </a:ext>
            </a:extLst>
          </p:cNvPr>
          <p:cNvSpPr txBox="1"/>
          <p:nvPr/>
        </p:nvSpPr>
        <p:spPr>
          <a:xfrm>
            <a:off x="142727" y="414361"/>
            <a:ext cx="3400573" cy="5966377"/>
          </a:xfrm>
          <a:prstGeom prst="rect">
            <a:avLst/>
          </a:prstGeom>
          <a:solidFill>
            <a:srgbClr val="FFFFFF">
              <a:alpha val="69804"/>
            </a:srgbClr>
          </a:solidFill>
          <a:effectLst>
            <a:softEdge rad="31750"/>
          </a:effectLst>
        </p:spPr>
        <p:txBody>
          <a:bodyPr vert="horz" wrap="square" lIns="91440" tIns="45720" rIns="91440" bIns="45720" rtlCol="0" anchor="ctr">
            <a:spAutoFit/>
          </a:bodyPr>
          <a:lstStyle>
            <a:lvl1pPr indent="0">
              <a:lnSpc>
                <a:spcPts val="2200"/>
              </a:lnSpc>
              <a:spcBef>
                <a:spcPts val="0"/>
              </a:spcBef>
              <a:buFont typeface="Arial" panose="020B0604020202020204" pitchFamily="34" charset="0"/>
              <a:buNone/>
              <a:defRPr sz="2000" b="0" i="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lang="en-US" b="1" dirty="0">
                <a:solidFill>
                  <a:prstClr val="black"/>
                </a:solidFill>
                <a:latin typeface="Georgia" panose="02040502050405020303" pitchFamily="18" charset="0"/>
              </a:rPr>
              <a:t>P</a:t>
            </a: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aul Courageously Preaches the Gospel</a:t>
            </a: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lang="en-US" sz="1600" i="1" dirty="0">
                <a:solidFill>
                  <a:prstClr val="black"/>
                </a:solidFill>
                <a:latin typeface="Georgia" panose="02040502050405020303" pitchFamily="18" charset="0"/>
              </a:rPr>
              <a:t>God goes before us, that we may boldly proclaim the gospel.</a:t>
            </a:r>
            <a:endParaRPr kumimoji="0" lang="en-US" sz="1600" b="1"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Georgia" panose="02040502050405020303" pitchFamily="18" charset="0"/>
            </a:endParaRP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Acts </a:t>
            </a:r>
            <a:r>
              <a:rPr lang="en-US" b="1" dirty="0">
                <a:solidFill>
                  <a:prstClr val="black"/>
                </a:solidFill>
                <a:latin typeface="Georgia" panose="02040502050405020303" pitchFamily="18" charset="0"/>
              </a:rPr>
              <a:t>18</a:t>
            </a:r>
            <a:r>
              <a:rPr kumimoji="0" lang="en-US" sz="2000" b="1" i="0" u="none" strike="noStrike" kern="1200" cap="none" spc="0" normalizeH="0" baseline="0" noProof="0" dirty="0">
                <a:ln>
                  <a:noFill/>
                </a:ln>
                <a:solidFill>
                  <a:prstClr val="black"/>
                </a:solidFill>
                <a:effectLst/>
                <a:uLnTx/>
                <a:uFillTx/>
                <a:latin typeface="Georgia" panose="02040502050405020303" pitchFamily="18" charset="0"/>
              </a:rPr>
              <a:t>:9-11</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lang="en-US" dirty="0">
                <a:solidFill>
                  <a:prstClr val="black"/>
                </a:solidFill>
                <a:latin typeface="Georgia" panose="02040502050405020303" pitchFamily="18" charset="0"/>
              </a:rPr>
              <a:t>One night the Lord spoke to Paul in a vision: “Do not be afraid; keep on speaking, do not be silent. For I am with you, and no one is going to attack and harm you, because I have many people in this city.” So Paul stayed in Corinth for a year and a half, teaching them the word of God.</a:t>
            </a:r>
          </a:p>
          <a:p>
            <a:pPr marL="55563"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en-US"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TextBox 1">
            <a:extLst>
              <a:ext uri="{FF2B5EF4-FFF2-40B4-BE49-F238E27FC236}">
                <a16:creationId xmlns:a16="http://schemas.microsoft.com/office/drawing/2014/main" id="{7416792A-CB40-DD01-2667-FB51349DAA3B}"/>
              </a:ext>
            </a:extLst>
          </p:cNvPr>
          <p:cNvSpPr txBox="1"/>
          <p:nvPr/>
        </p:nvSpPr>
        <p:spPr>
          <a:xfrm>
            <a:off x="2009627" y="6037613"/>
            <a:ext cx="1499383" cy="307777"/>
          </a:xfrm>
          <a:prstGeom prst="rect">
            <a:avLst/>
          </a:prstGeom>
          <a:noFill/>
          <a:ln>
            <a:noFill/>
          </a:ln>
        </p:spPr>
        <p:txBody>
          <a:bodyPr wrap="square" rtlCol="0">
            <a:spAutoFit/>
          </a:bodyPr>
          <a:lstStyle/>
          <a:p>
            <a:r>
              <a:rPr lang="en-US" sz="1400" dirty="0">
                <a:latin typeface="Georgia" panose="02040502050405020303" pitchFamily="18" charset="0"/>
              </a:rPr>
              <a:t>Week of June 24</a:t>
            </a:r>
          </a:p>
        </p:txBody>
      </p:sp>
    </p:spTree>
    <p:extLst>
      <p:ext uri="{BB962C8B-B14F-4D97-AF65-F5344CB8AC3E}">
        <p14:creationId xmlns:p14="http://schemas.microsoft.com/office/powerpoint/2010/main" val="1872314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6495</TotalTime>
  <Words>1137</Words>
  <Application>Microsoft Office PowerPoint</Application>
  <PresentationFormat>Widescreen</PresentationFormat>
  <Paragraphs>112</Paragraphs>
  <Slides>15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DM Sans</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 Prayer Meetings on May 27th</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C</dc:creator>
  <cp:lastModifiedBy>Kirsten Connell</cp:lastModifiedBy>
  <cp:revision>64</cp:revision>
  <dcterms:created xsi:type="dcterms:W3CDTF">2023-08-14T15:46:51Z</dcterms:created>
  <dcterms:modified xsi:type="dcterms:W3CDTF">2024-06-18T21:51:10Z</dcterms:modified>
</cp:coreProperties>
</file>