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6"/>
  </p:notesMasterIdLst>
  <p:sldIdLst>
    <p:sldId id="302" r:id="rId2"/>
    <p:sldId id="311" r:id="rId3"/>
    <p:sldId id="314" r:id="rId4"/>
    <p:sldId id="315" r:id="rId5"/>
    <p:sldId id="312" r:id="rId6"/>
    <p:sldId id="319" r:id="rId7"/>
    <p:sldId id="313" r:id="rId8"/>
    <p:sldId id="325" r:id="rId9"/>
    <p:sldId id="316" r:id="rId10"/>
    <p:sldId id="318" r:id="rId11"/>
    <p:sldId id="310" r:id="rId12"/>
    <p:sldId id="324" r:id="rId13"/>
    <p:sldId id="321" r:id="rId14"/>
    <p:sldId id="320" r:id="rId1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7E6E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8658" autoAdjust="0"/>
    <p:restoredTop sz="93447" autoAdjust="0"/>
  </p:normalViewPr>
  <p:slideViewPr>
    <p:cSldViewPr snapToGrid="0">
      <p:cViewPr varScale="1">
        <p:scale>
          <a:sx n="56" d="100"/>
          <a:sy n="56" d="100"/>
        </p:scale>
        <p:origin x="860" y="28"/>
      </p:cViewPr>
      <p:guideLst/>
    </p:cSldViewPr>
  </p:slideViewPr>
  <p:notesTextViewPr>
    <p:cViewPr>
      <p:scale>
        <a:sx n="3" d="2"/>
        <a:sy n="3" d="2"/>
      </p:scale>
      <p:origin x="0" y="-16"/>
    </p:cViewPr>
  </p:notesTextViewPr>
  <p:sorterViewPr>
    <p:cViewPr varScale="1">
      <p:scale>
        <a:sx n="1" d="1"/>
        <a:sy n="1" d="1"/>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21" Type="http://schemas.microsoft.com/office/2016/11/relationships/changesInfo" Target="changesInfos/changesInfo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irsten Connell" userId="a81b780f7d8cd025" providerId="LiveId" clId="{01C8ECEF-512F-4623-8129-FF42836D785C}"/>
    <pc:docChg chg="custSel modSld">
      <pc:chgData name="Kirsten Connell" userId="a81b780f7d8cd025" providerId="LiveId" clId="{01C8ECEF-512F-4623-8129-FF42836D785C}" dt="2024-01-15T16:42:21.771" v="318" actId="20577"/>
      <pc:docMkLst>
        <pc:docMk/>
      </pc:docMkLst>
      <pc:sldChg chg="modNotesTx">
        <pc:chgData name="Kirsten Connell" userId="a81b780f7d8cd025" providerId="LiveId" clId="{01C8ECEF-512F-4623-8129-FF42836D785C}" dt="2024-01-15T16:40:34.233" v="186" actId="20577"/>
        <pc:sldMkLst>
          <pc:docMk/>
          <pc:sldMk cId="2983941798" sldId="310"/>
        </pc:sldMkLst>
      </pc:sldChg>
      <pc:sldChg chg="modNotesTx">
        <pc:chgData name="Kirsten Connell" userId="a81b780f7d8cd025" providerId="LiveId" clId="{01C8ECEF-512F-4623-8129-FF42836D785C}" dt="2024-01-15T16:37:47.628" v="63" actId="20577"/>
        <pc:sldMkLst>
          <pc:docMk/>
          <pc:sldMk cId="371450139" sldId="311"/>
        </pc:sldMkLst>
      </pc:sldChg>
      <pc:sldChg chg="modNotesTx">
        <pc:chgData name="Kirsten Connell" userId="a81b780f7d8cd025" providerId="LiveId" clId="{01C8ECEF-512F-4623-8129-FF42836D785C}" dt="2024-01-15T16:38:11.188" v="98" actId="20577"/>
        <pc:sldMkLst>
          <pc:docMk/>
          <pc:sldMk cId="2960556268" sldId="312"/>
        </pc:sldMkLst>
      </pc:sldChg>
      <pc:sldChg chg="modNotesTx">
        <pc:chgData name="Kirsten Connell" userId="a81b780f7d8cd025" providerId="LiveId" clId="{01C8ECEF-512F-4623-8129-FF42836D785C}" dt="2024-01-15T16:39:33.122" v="127" actId="20577"/>
        <pc:sldMkLst>
          <pc:docMk/>
          <pc:sldMk cId="3467093138" sldId="313"/>
        </pc:sldMkLst>
      </pc:sldChg>
      <pc:sldChg chg="modNotesTx">
        <pc:chgData name="Kirsten Connell" userId="a81b780f7d8cd025" providerId="LiveId" clId="{01C8ECEF-512F-4623-8129-FF42836D785C}" dt="2024-01-15T16:37:55.415" v="68" actId="20577"/>
        <pc:sldMkLst>
          <pc:docMk/>
          <pc:sldMk cId="1712452922" sldId="314"/>
        </pc:sldMkLst>
      </pc:sldChg>
      <pc:sldChg chg="modNotesTx">
        <pc:chgData name="Kirsten Connell" userId="a81b780f7d8cd025" providerId="LiveId" clId="{01C8ECEF-512F-4623-8129-FF42836D785C}" dt="2024-01-15T16:38:03.687" v="83" actId="20577"/>
        <pc:sldMkLst>
          <pc:docMk/>
          <pc:sldMk cId="2128412262" sldId="315"/>
        </pc:sldMkLst>
      </pc:sldChg>
      <pc:sldChg chg="modNotesTx">
        <pc:chgData name="Kirsten Connell" userId="a81b780f7d8cd025" providerId="LiveId" clId="{01C8ECEF-512F-4623-8129-FF42836D785C}" dt="2024-01-15T16:39:55.170" v="157" actId="20577"/>
        <pc:sldMkLst>
          <pc:docMk/>
          <pc:sldMk cId="925099550" sldId="316"/>
        </pc:sldMkLst>
      </pc:sldChg>
      <pc:sldChg chg="modNotesTx">
        <pc:chgData name="Kirsten Connell" userId="a81b780f7d8cd025" providerId="LiveId" clId="{01C8ECEF-512F-4623-8129-FF42836D785C}" dt="2024-01-15T16:40:20.987" v="171" actId="20577"/>
        <pc:sldMkLst>
          <pc:docMk/>
          <pc:sldMk cId="3610073641" sldId="318"/>
        </pc:sldMkLst>
      </pc:sldChg>
      <pc:sldChg chg="modNotesTx">
        <pc:chgData name="Kirsten Connell" userId="a81b780f7d8cd025" providerId="LiveId" clId="{01C8ECEF-512F-4623-8129-FF42836D785C}" dt="2024-01-15T16:39:27.216" v="112" actId="20577"/>
        <pc:sldMkLst>
          <pc:docMk/>
          <pc:sldMk cId="73504419" sldId="319"/>
        </pc:sldMkLst>
      </pc:sldChg>
      <pc:sldChg chg="modNotesTx">
        <pc:chgData name="Kirsten Connell" userId="a81b780f7d8cd025" providerId="LiveId" clId="{01C8ECEF-512F-4623-8129-FF42836D785C}" dt="2024-01-15T16:42:21.771" v="318" actId="20577"/>
        <pc:sldMkLst>
          <pc:docMk/>
          <pc:sldMk cId="3035574647" sldId="320"/>
        </pc:sldMkLst>
      </pc:sldChg>
      <pc:sldChg chg="modNotesTx">
        <pc:chgData name="Kirsten Connell" userId="a81b780f7d8cd025" providerId="LiveId" clId="{01C8ECEF-512F-4623-8129-FF42836D785C}" dt="2024-01-15T16:41:02.991" v="214" actId="20577"/>
        <pc:sldMkLst>
          <pc:docMk/>
          <pc:sldMk cId="1260798439" sldId="321"/>
        </pc:sldMkLst>
      </pc:sldChg>
      <pc:sldChg chg="modNotesTx">
        <pc:chgData name="Kirsten Connell" userId="a81b780f7d8cd025" providerId="LiveId" clId="{01C8ECEF-512F-4623-8129-FF42836D785C}" dt="2024-01-15T16:41:06.823" v="222" actId="20577"/>
        <pc:sldMkLst>
          <pc:docMk/>
          <pc:sldMk cId="2485474588" sldId="324"/>
        </pc:sldMkLst>
      </pc:sldChg>
      <pc:sldChg chg="modNotesTx">
        <pc:chgData name="Kirsten Connell" userId="a81b780f7d8cd025" providerId="LiveId" clId="{01C8ECEF-512F-4623-8129-FF42836D785C}" dt="2024-01-15T16:39:48.464" v="142" actId="20577"/>
        <pc:sldMkLst>
          <pc:docMk/>
          <pc:sldMk cId="4180910663" sldId="325"/>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1C7F659-C7A1-432E-B872-13C5BDD4FF0A}" type="datetimeFigureOut">
              <a:rPr lang="en-US" smtClean="0"/>
              <a:t>1/15/2024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6B3A877-E0FF-47AC-8882-38FC923EA7F9}" type="slidenum">
              <a:rPr lang="en-US" smtClean="0"/>
              <a:t>‹#›</a:t>
            </a:fld>
            <a:endParaRPr lang="en-US"/>
          </a:p>
        </p:txBody>
      </p:sp>
    </p:spTree>
    <p:extLst>
      <p:ext uri="{BB962C8B-B14F-4D97-AF65-F5344CB8AC3E}">
        <p14:creationId xmlns:p14="http://schemas.microsoft.com/office/powerpoint/2010/main" val="256075795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Week of Jan. 8</a:t>
            </a:r>
          </a:p>
        </p:txBody>
      </p:sp>
      <p:sp>
        <p:nvSpPr>
          <p:cNvPr id="4" name="Slide Number Placeholder 3"/>
          <p:cNvSpPr>
            <a:spLocks noGrp="1"/>
          </p:cNvSpPr>
          <p:nvPr>
            <p:ph type="sldNum" sz="quarter" idx="5"/>
          </p:nvPr>
        </p:nvSpPr>
        <p:spPr/>
        <p:txBody>
          <a:bodyPr/>
          <a:lstStyle/>
          <a:p>
            <a:fld id="{86B3A877-E0FF-47AC-8882-38FC923EA7F9}" type="slidenum">
              <a:rPr lang="en-US" smtClean="0"/>
              <a:t>2</a:t>
            </a:fld>
            <a:endParaRPr lang="en-US"/>
          </a:p>
        </p:txBody>
      </p:sp>
    </p:spTree>
    <p:extLst>
      <p:ext uri="{BB962C8B-B14F-4D97-AF65-F5344CB8AC3E}">
        <p14:creationId xmlns:p14="http://schemas.microsoft.com/office/powerpoint/2010/main" val="298401056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100" dirty="0"/>
              <a:t>Week of Jan. 15</a:t>
            </a:r>
          </a:p>
        </p:txBody>
      </p:sp>
      <p:sp>
        <p:nvSpPr>
          <p:cNvPr id="4" name="Slide Number Placeholder 3"/>
          <p:cNvSpPr>
            <a:spLocks noGrp="1"/>
          </p:cNvSpPr>
          <p:nvPr>
            <p:ph type="sldNum" sz="quarter" idx="5"/>
          </p:nvPr>
        </p:nvSpPr>
        <p:spPr/>
        <p:txBody>
          <a:bodyPr/>
          <a:lstStyle/>
          <a:p>
            <a:fld id="{86B3A877-E0FF-47AC-8882-38FC923EA7F9}" type="slidenum">
              <a:rPr lang="en-US" smtClean="0"/>
              <a:t>3</a:t>
            </a:fld>
            <a:endParaRPr lang="en-US"/>
          </a:p>
        </p:txBody>
      </p:sp>
    </p:spTree>
    <p:extLst>
      <p:ext uri="{BB962C8B-B14F-4D97-AF65-F5344CB8AC3E}">
        <p14:creationId xmlns:p14="http://schemas.microsoft.com/office/powerpoint/2010/main" val="408232103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Week of Jan. 22</a:t>
            </a:r>
          </a:p>
        </p:txBody>
      </p:sp>
      <p:sp>
        <p:nvSpPr>
          <p:cNvPr id="4" name="Slide Number Placeholder 3"/>
          <p:cNvSpPr>
            <a:spLocks noGrp="1"/>
          </p:cNvSpPr>
          <p:nvPr>
            <p:ph type="sldNum" sz="quarter" idx="5"/>
          </p:nvPr>
        </p:nvSpPr>
        <p:spPr/>
        <p:txBody>
          <a:bodyPr/>
          <a:lstStyle/>
          <a:p>
            <a:fld id="{86B3A877-E0FF-47AC-8882-38FC923EA7F9}" type="slidenum">
              <a:rPr lang="en-US" smtClean="0"/>
              <a:t>4</a:t>
            </a:fld>
            <a:endParaRPr lang="en-US"/>
          </a:p>
        </p:txBody>
      </p:sp>
    </p:spTree>
    <p:extLst>
      <p:ext uri="{BB962C8B-B14F-4D97-AF65-F5344CB8AC3E}">
        <p14:creationId xmlns:p14="http://schemas.microsoft.com/office/powerpoint/2010/main" val="100295367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Week of Jan. 29</a:t>
            </a:r>
          </a:p>
        </p:txBody>
      </p:sp>
      <p:sp>
        <p:nvSpPr>
          <p:cNvPr id="4" name="Slide Number Placeholder 3"/>
          <p:cNvSpPr>
            <a:spLocks noGrp="1"/>
          </p:cNvSpPr>
          <p:nvPr>
            <p:ph type="sldNum" sz="quarter" idx="5"/>
          </p:nvPr>
        </p:nvSpPr>
        <p:spPr/>
        <p:txBody>
          <a:bodyPr/>
          <a:lstStyle/>
          <a:p>
            <a:fld id="{86B3A877-E0FF-47AC-8882-38FC923EA7F9}" type="slidenum">
              <a:rPr lang="en-US" smtClean="0"/>
              <a:t>5</a:t>
            </a:fld>
            <a:endParaRPr lang="en-US"/>
          </a:p>
        </p:txBody>
      </p:sp>
    </p:spTree>
    <p:extLst>
      <p:ext uri="{BB962C8B-B14F-4D97-AF65-F5344CB8AC3E}">
        <p14:creationId xmlns:p14="http://schemas.microsoft.com/office/powerpoint/2010/main" val="172355583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Week of Feb. 5</a:t>
            </a:r>
          </a:p>
        </p:txBody>
      </p:sp>
      <p:sp>
        <p:nvSpPr>
          <p:cNvPr id="4" name="Slide Number Placeholder 3"/>
          <p:cNvSpPr>
            <a:spLocks noGrp="1"/>
          </p:cNvSpPr>
          <p:nvPr>
            <p:ph type="sldNum" sz="quarter" idx="5"/>
          </p:nvPr>
        </p:nvSpPr>
        <p:spPr/>
        <p:txBody>
          <a:bodyPr/>
          <a:lstStyle/>
          <a:p>
            <a:fld id="{86B3A877-E0FF-47AC-8882-38FC923EA7F9}" type="slidenum">
              <a:rPr lang="en-US" smtClean="0"/>
              <a:t>6</a:t>
            </a:fld>
            <a:endParaRPr lang="en-US"/>
          </a:p>
        </p:txBody>
      </p:sp>
    </p:spTree>
    <p:extLst>
      <p:ext uri="{BB962C8B-B14F-4D97-AF65-F5344CB8AC3E}">
        <p14:creationId xmlns:p14="http://schemas.microsoft.com/office/powerpoint/2010/main" val="353294670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Week of Feb. 12</a:t>
            </a:r>
          </a:p>
        </p:txBody>
      </p:sp>
      <p:sp>
        <p:nvSpPr>
          <p:cNvPr id="4" name="Slide Number Placeholder 3"/>
          <p:cNvSpPr>
            <a:spLocks noGrp="1"/>
          </p:cNvSpPr>
          <p:nvPr>
            <p:ph type="sldNum" sz="quarter" idx="5"/>
          </p:nvPr>
        </p:nvSpPr>
        <p:spPr/>
        <p:txBody>
          <a:bodyPr/>
          <a:lstStyle/>
          <a:p>
            <a:fld id="{86B3A877-E0FF-47AC-8882-38FC923EA7F9}" type="slidenum">
              <a:rPr lang="en-US" smtClean="0"/>
              <a:t>7</a:t>
            </a:fld>
            <a:endParaRPr lang="en-US"/>
          </a:p>
        </p:txBody>
      </p:sp>
    </p:spTree>
    <p:extLst>
      <p:ext uri="{BB962C8B-B14F-4D97-AF65-F5344CB8AC3E}">
        <p14:creationId xmlns:p14="http://schemas.microsoft.com/office/powerpoint/2010/main" val="342761359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Week of Feb. 19</a:t>
            </a:r>
          </a:p>
        </p:txBody>
      </p:sp>
      <p:sp>
        <p:nvSpPr>
          <p:cNvPr id="4" name="Slide Number Placeholder 3"/>
          <p:cNvSpPr>
            <a:spLocks noGrp="1"/>
          </p:cNvSpPr>
          <p:nvPr>
            <p:ph type="sldNum" sz="quarter" idx="5"/>
          </p:nvPr>
        </p:nvSpPr>
        <p:spPr/>
        <p:txBody>
          <a:bodyPr/>
          <a:lstStyle/>
          <a:p>
            <a:fld id="{86B3A877-E0FF-47AC-8882-38FC923EA7F9}" type="slidenum">
              <a:rPr lang="en-US" smtClean="0"/>
              <a:t>8</a:t>
            </a:fld>
            <a:endParaRPr lang="en-US"/>
          </a:p>
        </p:txBody>
      </p:sp>
    </p:spTree>
    <p:extLst>
      <p:ext uri="{BB962C8B-B14F-4D97-AF65-F5344CB8AC3E}">
        <p14:creationId xmlns:p14="http://schemas.microsoft.com/office/powerpoint/2010/main" val="116388748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Week of Feb. 26</a:t>
            </a:r>
          </a:p>
        </p:txBody>
      </p:sp>
      <p:sp>
        <p:nvSpPr>
          <p:cNvPr id="4" name="Slide Number Placeholder 3"/>
          <p:cNvSpPr>
            <a:spLocks noGrp="1"/>
          </p:cNvSpPr>
          <p:nvPr>
            <p:ph type="sldNum" sz="quarter" idx="5"/>
          </p:nvPr>
        </p:nvSpPr>
        <p:spPr/>
        <p:txBody>
          <a:bodyPr/>
          <a:lstStyle/>
          <a:p>
            <a:fld id="{86B3A877-E0FF-47AC-8882-38FC923EA7F9}" type="slidenum">
              <a:rPr lang="en-US" smtClean="0"/>
              <a:t>9</a:t>
            </a:fld>
            <a:endParaRPr lang="en-US"/>
          </a:p>
        </p:txBody>
      </p:sp>
    </p:spTree>
    <p:extLst>
      <p:ext uri="{BB962C8B-B14F-4D97-AF65-F5344CB8AC3E}">
        <p14:creationId xmlns:p14="http://schemas.microsoft.com/office/powerpoint/2010/main" val="330436734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Week of Mar. 4</a:t>
            </a:r>
          </a:p>
        </p:txBody>
      </p:sp>
      <p:sp>
        <p:nvSpPr>
          <p:cNvPr id="4" name="Slide Number Placeholder 3"/>
          <p:cNvSpPr>
            <a:spLocks noGrp="1"/>
          </p:cNvSpPr>
          <p:nvPr>
            <p:ph type="sldNum" sz="quarter" idx="5"/>
          </p:nvPr>
        </p:nvSpPr>
        <p:spPr/>
        <p:txBody>
          <a:bodyPr/>
          <a:lstStyle/>
          <a:p>
            <a:fld id="{86B3A877-E0FF-47AC-8882-38FC923EA7F9}" type="slidenum">
              <a:rPr lang="en-US" smtClean="0"/>
              <a:t>10</a:t>
            </a:fld>
            <a:endParaRPr lang="en-US"/>
          </a:p>
        </p:txBody>
      </p:sp>
    </p:spTree>
    <p:extLst>
      <p:ext uri="{BB962C8B-B14F-4D97-AF65-F5344CB8AC3E}">
        <p14:creationId xmlns:p14="http://schemas.microsoft.com/office/powerpoint/2010/main" val="29009086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Week of Mar. 11</a:t>
            </a:r>
          </a:p>
        </p:txBody>
      </p:sp>
      <p:sp>
        <p:nvSpPr>
          <p:cNvPr id="4" name="Slide Number Placeholder 3"/>
          <p:cNvSpPr>
            <a:spLocks noGrp="1"/>
          </p:cNvSpPr>
          <p:nvPr>
            <p:ph type="sldNum" sz="quarter" idx="5"/>
          </p:nvPr>
        </p:nvSpPr>
        <p:spPr/>
        <p:txBody>
          <a:bodyPr/>
          <a:lstStyle/>
          <a:p>
            <a:fld id="{86B3A877-E0FF-47AC-8882-38FC923EA7F9}" type="slidenum">
              <a:rPr lang="en-US" smtClean="0"/>
              <a:t>11</a:t>
            </a:fld>
            <a:endParaRPr lang="en-US"/>
          </a:p>
        </p:txBody>
      </p:sp>
    </p:spTree>
    <p:extLst>
      <p:ext uri="{BB962C8B-B14F-4D97-AF65-F5344CB8AC3E}">
        <p14:creationId xmlns:p14="http://schemas.microsoft.com/office/powerpoint/2010/main" val="254220987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Week of Mar. 18</a:t>
            </a:r>
          </a:p>
        </p:txBody>
      </p:sp>
      <p:sp>
        <p:nvSpPr>
          <p:cNvPr id="4" name="Slide Number Placeholder 3"/>
          <p:cNvSpPr>
            <a:spLocks noGrp="1"/>
          </p:cNvSpPr>
          <p:nvPr>
            <p:ph type="sldNum" sz="quarter" idx="5"/>
          </p:nvPr>
        </p:nvSpPr>
        <p:spPr/>
        <p:txBody>
          <a:bodyPr/>
          <a:lstStyle/>
          <a:p>
            <a:fld id="{86B3A877-E0FF-47AC-8882-38FC923EA7F9}" type="slidenum">
              <a:rPr lang="en-US" smtClean="0"/>
              <a:t>12</a:t>
            </a:fld>
            <a:endParaRPr lang="en-US"/>
          </a:p>
        </p:txBody>
      </p:sp>
    </p:spTree>
    <p:extLst>
      <p:ext uri="{BB962C8B-B14F-4D97-AF65-F5344CB8AC3E}">
        <p14:creationId xmlns:p14="http://schemas.microsoft.com/office/powerpoint/2010/main" val="338020349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Week of Mar. 25</a:t>
            </a:r>
          </a:p>
        </p:txBody>
      </p:sp>
      <p:sp>
        <p:nvSpPr>
          <p:cNvPr id="4" name="Slide Number Placeholder 3"/>
          <p:cNvSpPr>
            <a:spLocks noGrp="1"/>
          </p:cNvSpPr>
          <p:nvPr>
            <p:ph type="sldNum" sz="quarter" idx="5"/>
          </p:nvPr>
        </p:nvSpPr>
        <p:spPr/>
        <p:txBody>
          <a:bodyPr/>
          <a:lstStyle/>
          <a:p>
            <a:fld id="{86B3A877-E0FF-47AC-8882-38FC923EA7F9}" type="slidenum">
              <a:rPr lang="en-US" smtClean="0"/>
              <a:t>13</a:t>
            </a:fld>
            <a:endParaRPr lang="en-US"/>
          </a:p>
        </p:txBody>
      </p:sp>
    </p:spTree>
    <p:extLst>
      <p:ext uri="{BB962C8B-B14F-4D97-AF65-F5344CB8AC3E}">
        <p14:creationId xmlns:p14="http://schemas.microsoft.com/office/powerpoint/2010/main" val="298996580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Week of April 1 </a:t>
            </a:r>
            <a:endParaRPr lang="en-US" dirty="0"/>
          </a:p>
        </p:txBody>
      </p:sp>
      <p:sp>
        <p:nvSpPr>
          <p:cNvPr id="4" name="Slide Number Placeholder 3"/>
          <p:cNvSpPr>
            <a:spLocks noGrp="1"/>
          </p:cNvSpPr>
          <p:nvPr>
            <p:ph type="sldNum" sz="quarter" idx="5"/>
          </p:nvPr>
        </p:nvSpPr>
        <p:spPr/>
        <p:txBody>
          <a:bodyPr/>
          <a:lstStyle/>
          <a:p>
            <a:fld id="{86B3A877-E0FF-47AC-8882-38FC923EA7F9}" type="slidenum">
              <a:rPr lang="en-US" smtClean="0"/>
              <a:t>14</a:t>
            </a:fld>
            <a:endParaRPr lang="en-US"/>
          </a:p>
        </p:txBody>
      </p:sp>
    </p:spTree>
    <p:extLst>
      <p:ext uri="{BB962C8B-B14F-4D97-AF65-F5344CB8AC3E}">
        <p14:creationId xmlns:p14="http://schemas.microsoft.com/office/powerpoint/2010/main" val="400215569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41BBFE-1CCA-AA25-35EF-4A93CB3F0B28}"/>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FE01C1B5-D811-5F41-6630-94D4C9A2902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BAD18191-DD14-89AD-1D47-E1A5AC440E6B}"/>
              </a:ext>
            </a:extLst>
          </p:cNvPr>
          <p:cNvSpPr>
            <a:spLocks noGrp="1"/>
          </p:cNvSpPr>
          <p:nvPr>
            <p:ph type="dt" sz="half" idx="10"/>
          </p:nvPr>
        </p:nvSpPr>
        <p:spPr/>
        <p:txBody>
          <a:bodyPr/>
          <a:lstStyle/>
          <a:p>
            <a:fld id="{CAA59286-B79E-4DFD-B1C6-06B4D390DBB2}" type="datetimeFigureOut">
              <a:rPr lang="en-US" smtClean="0"/>
              <a:t>1/15/2024</a:t>
            </a:fld>
            <a:endParaRPr lang="en-US"/>
          </a:p>
        </p:txBody>
      </p:sp>
      <p:sp>
        <p:nvSpPr>
          <p:cNvPr id="5" name="Footer Placeholder 4">
            <a:extLst>
              <a:ext uri="{FF2B5EF4-FFF2-40B4-BE49-F238E27FC236}">
                <a16:creationId xmlns:a16="http://schemas.microsoft.com/office/drawing/2014/main" id="{A486633C-EAA7-88CF-D669-C50051CCE7C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8948003-D675-DAFA-8706-8ED2451269E1}"/>
              </a:ext>
            </a:extLst>
          </p:cNvPr>
          <p:cNvSpPr>
            <a:spLocks noGrp="1"/>
          </p:cNvSpPr>
          <p:nvPr>
            <p:ph type="sldNum" sz="quarter" idx="12"/>
          </p:nvPr>
        </p:nvSpPr>
        <p:spPr/>
        <p:txBody>
          <a:bodyPr/>
          <a:lstStyle/>
          <a:p>
            <a:fld id="{16ADB2F5-EC84-488F-A75B-3861E410D432}" type="slidenum">
              <a:rPr lang="en-US" smtClean="0"/>
              <a:t>‹#›</a:t>
            </a:fld>
            <a:endParaRPr lang="en-US"/>
          </a:p>
        </p:txBody>
      </p:sp>
    </p:spTree>
    <p:extLst>
      <p:ext uri="{BB962C8B-B14F-4D97-AF65-F5344CB8AC3E}">
        <p14:creationId xmlns:p14="http://schemas.microsoft.com/office/powerpoint/2010/main" val="277174798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B0DC68-B5AD-64F6-10A6-F39D7D469B8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0CFFD91-B488-0E85-B435-450D391F138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A9210DE-8944-5E36-B4BE-DB78493F9313}"/>
              </a:ext>
            </a:extLst>
          </p:cNvPr>
          <p:cNvSpPr>
            <a:spLocks noGrp="1"/>
          </p:cNvSpPr>
          <p:nvPr>
            <p:ph type="dt" sz="half" idx="10"/>
          </p:nvPr>
        </p:nvSpPr>
        <p:spPr/>
        <p:txBody>
          <a:bodyPr/>
          <a:lstStyle/>
          <a:p>
            <a:fld id="{CAA59286-B79E-4DFD-B1C6-06B4D390DBB2}" type="datetimeFigureOut">
              <a:rPr lang="en-US" smtClean="0"/>
              <a:t>1/15/2024</a:t>
            </a:fld>
            <a:endParaRPr lang="en-US"/>
          </a:p>
        </p:txBody>
      </p:sp>
      <p:sp>
        <p:nvSpPr>
          <p:cNvPr id="5" name="Footer Placeholder 4">
            <a:extLst>
              <a:ext uri="{FF2B5EF4-FFF2-40B4-BE49-F238E27FC236}">
                <a16:creationId xmlns:a16="http://schemas.microsoft.com/office/drawing/2014/main" id="{3C8B5925-16F0-09F8-BE25-F3973451FD6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F875E21-82FD-963E-4821-D75E408A32F8}"/>
              </a:ext>
            </a:extLst>
          </p:cNvPr>
          <p:cNvSpPr>
            <a:spLocks noGrp="1"/>
          </p:cNvSpPr>
          <p:nvPr>
            <p:ph type="sldNum" sz="quarter" idx="12"/>
          </p:nvPr>
        </p:nvSpPr>
        <p:spPr/>
        <p:txBody>
          <a:bodyPr/>
          <a:lstStyle/>
          <a:p>
            <a:fld id="{16ADB2F5-EC84-488F-A75B-3861E410D432}" type="slidenum">
              <a:rPr lang="en-US" smtClean="0"/>
              <a:t>‹#›</a:t>
            </a:fld>
            <a:endParaRPr lang="en-US"/>
          </a:p>
        </p:txBody>
      </p:sp>
    </p:spTree>
    <p:extLst>
      <p:ext uri="{BB962C8B-B14F-4D97-AF65-F5344CB8AC3E}">
        <p14:creationId xmlns:p14="http://schemas.microsoft.com/office/powerpoint/2010/main" val="36099665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17CF7A-1815-9EF9-18C5-3C5B11F9A82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C8CDBED5-D466-8B89-2430-F3B76BEF8403}"/>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FB04B19-765F-78C4-A354-57C83B6F188D}"/>
              </a:ext>
            </a:extLst>
          </p:cNvPr>
          <p:cNvSpPr>
            <a:spLocks noGrp="1"/>
          </p:cNvSpPr>
          <p:nvPr>
            <p:ph type="dt" sz="half" idx="10"/>
          </p:nvPr>
        </p:nvSpPr>
        <p:spPr/>
        <p:txBody>
          <a:bodyPr/>
          <a:lstStyle/>
          <a:p>
            <a:fld id="{CAA59286-B79E-4DFD-B1C6-06B4D390DBB2}" type="datetimeFigureOut">
              <a:rPr lang="en-US" smtClean="0"/>
              <a:t>1/15/2024</a:t>
            </a:fld>
            <a:endParaRPr lang="en-US"/>
          </a:p>
        </p:txBody>
      </p:sp>
      <p:sp>
        <p:nvSpPr>
          <p:cNvPr id="5" name="Footer Placeholder 4">
            <a:extLst>
              <a:ext uri="{FF2B5EF4-FFF2-40B4-BE49-F238E27FC236}">
                <a16:creationId xmlns:a16="http://schemas.microsoft.com/office/drawing/2014/main" id="{5788675E-6B41-A692-9278-875FBFEA61B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E1F1AB8-042F-3C17-AC7A-13E25ED738A5}"/>
              </a:ext>
            </a:extLst>
          </p:cNvPr>
          <p:cNvSpPr>
            <a:spLocks noGrp="1"/>
          </p:cNvSpPr>
          <p:nvPr>
            <p:ph type="sldNum" sz="quarter" idx="12"/>
          </p:nvPr>
        </p:nvSpPr>
        <p:spPr/>
        <p:txBody>
          <a:bodyPr/>
          <a:lstStyle/>
          <a:p>
            <a:fld id="{16ADB2F5-EC84-488F-A75B-3861E410D432}" type="slidenum">
              <a:rPr lang="en-US" smtClean="0"/>
              <a:t>‹#›</a:t>
            </a:fld>
            <a:endParaRPr lang="en-US"/>
          </a:p>
        </p:txBody>
      </p:sp>
    </p:spTree>
    <p:extLst>
      <p:ext uri="{BB962C8B-B14F-4D97-AF65-F5344CB8AC3E}">
        <p14:creationId xmlns:p14="http://schemas.microsoft.com/office/powerpoint/2010/main" val="241335967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2151E2-04B0-C253-8954-E2FFE47331B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CEF95DB-2498-8C04-49F8-F0A4A1DE9F01}"/>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ADAA3A43-F31D-0624-B044-ED331D850644}"/>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DF3889AC-A32E-BC68-C0E8-B80DD9332D98}"/>
              </a:ext>
            </a:extLst>
          </p:cNvPr>
          <p:cNvSpPr>
            <a:spLocks noGrp="1"/>
          </p:cNvSpPr>
          <p:nvPr>
            <p:ph type="dt" sz="half" idx="10"/>
          </p:nvPr>
        </p:nvSpPr>
        <p:spPr/>
        <p:txBody>
          <a:bodyPr/>
          <a:lstStyle/>
          <a:p>
            <a:fld id="{CAA59286-B79E-4DFD-B1C6-06B4D390DBB2}" type="datetimeFigureOut">
              <a:rPr lang="en-US" smtClean="0"/>
              <a:t>1/15/2024</a:t>
            </a:fld>
            <a:endParaRPr lang="en-US"/>
          </a:p>
        </p:txBody>
      </p:sp>
      <p:sp>
        <p:nvSpPr>
          <p:cNvPr id="6" name="Footer Placeholder 5">
            <a:extLst>
              <a:ext uri="{FF2B5EF4-FFF2-40B4-BE49-F238E27FC236}">
                <a16:creationId xmlns:a16="http://schemas.microsoft.com/office/drawing/2014/main" id="{7E703D4A-1F9D-0C58-E4AA-68FA809194B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C74721F-DB12-C43C-09F0-E45EF12F29B8}"/>
              </a:ext>
            </a:extLst>
          </p:cNvPr>
          <p:cNvSpPr>
            <a:spLocks noGrp="1"/>
          </p:cNvSpPr>
          <p:nvPr>
            <p:ph type="sldNum" sz="quarter" idx="12"/>
          </p:nvPr>
        </p:nvSpPr>
        <p:spPr/>
        <p:txBody>
          <a:bodyPr/>
          <a:lstStyle/>
          <a:p>
            <a:fld id="{16ADB2F5-EC84-488F-A75B-3861E410D432}" type="slidenum">
              <a:rPr lang="en-US" smtClean="0"/>
              <a:t>‹#›</a:t>
            </a:fld>
            <a:endParaRPr lang="en-US"/>
          </a:p>
        </p:txBody>
      </p:sp>
    </p:spTree>
    <p:extLst>
      <p:ext uri="{BB962C8B-B14F-4D97-AF65-F5344CB8AC3E}">
        <p14:creationId xmlns:p14="http://schemas.microsoft.com/office/powerpoint/2010/main" val="302733867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74D76A-71DD-4FF2-D1FC-26B87D7C53CA}"/>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00BB992C-04EE-3A5D-44BF-4E3FE86BA6B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24060466-8C97-3FFE-D4F9-96535561BFAB}"/>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1D4DDA45-90D2-94A7-A176-CAA9BD21E64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BE4F1ADB-4E2A-D999-CEC4-4B80F1BB81EA}"/>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F38DE993-EAF8-D1A3-D663-3198350B089C}"/>
              </a:ext>
            </a:extLst>
          </p:cNvPr>
          <p:cNvSpPr>
            <a:spLocks noGrp="1"/>
          </p:cNvSpPr>
          <p:nvPr>
            <p:ph type="dt" sz="half" idx="10"/>
          </p:nvPr>
        </p:nvSpPr>
        <p:spPr/>
        <p:txBody>
          <a:bodyPr/>
          <a:lstStyle/>
          <a:p>
            <a:fld id="{CAA59286-B79E-4DFD-B1C6-06B4D390DBB2}" type="datetimeFigureOut">
              <a:rPr lang="en-US" smtClean="0"/>
              <a:t>1/15/2024</a:t>
            </a:fld>
            <a:endParaRPr lang="en-US"/>
          </a:p>
        </p:txBody>
      </p:sp>
      <p:sp>
        <p:nvSpPr>
          <p:cNvPr id="8" name="Footer Placeholder 7">
            <a:extLst>
              <a:ext uri="{FF2B5EF4-FFF2-40B4-BE49-F238E27FC236}">
                <a16:creationId xmlns:a16="http://schemas.microsoft.com/office/drawing/2014/main" id="{2CCD48C0-6FC0-0D85-15C4-ABA95AB3EB25}"/>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4B6736B1-8AC9-ADB9-4E77-20272234F37A}"/>
              </a:ext>
            </a:extLst>
          </p:cNvPr>
          <p:cNvSpPr>
            <a:spLocks noGrp="1"/>
          </p:cNvSpPr>
          <p:nvPr>
            <p:ph type="sldNum" sz="quarter" idx="12"/>
          </p:nvPr>
        </p:nvSpPr>
        <p:spPr/>
        <p:txBody>
          <a:bodyPr/>
          <a:lstStyle/>
          <a:p>
            <a:fld id="{16ADB2F5-EC84-488F-A75B-3861E410D432}" type="slidenum">
              <a:rPr lang="en-US" smtClean="0"/>
              <a:t>‹#›</a:t>
            </a:fld>
            <a:endParaRPr lang="en-US"/>
          </a:p>
        </p:txBody>
      </p:sp>
    </p:spTree>
    <p:extLst>
      <p:ext uri="{BB962C8B-B14F-4D97-AF65-F5344CB8AC3E}">
        <p14:creationId xmlns:p14="http://schemas.microsoft.com/office/powerpoint/2010/main" val="70035008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3CF4DE-ACEF-8CDA-F235-BB5C768336C6}"/>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B6979057-CB87-AEE2-5D77-3ED5D6C2608E}"/>
              </a:ext>
            </a:extLst>
          </p:cNvPr>
          <p:cNvSpPr>
            <a:spLocks noGrp="1"/>
          </p:cNvSpPr>
          <p:nvPr>
            <p:ph type="dt" sz="half" idx="10"/>
          </p:nvPr>
        </p:nvSpPr>
        <p:spPr/>
        <p:txBody>
          <a:bodyPr/>
          <a:lstStyle/>
          <a:p>
            <a:fld id="{CAA59286-B79E-4DFD-B1C6-06B4D390DBB2}" type="datetimeFigureOut">
              <a:rPr lang="en-US" smtClean="0"/>
              <a:t>1/15/2024</a:t>
            </a:fld>
            <a:endParaRPr lang="en-US"/>
          </a:p>
        </p:txBody>
      </p:sp>
      <p:sp>
        <p:nvSpPr>
          <p:cNvPr id="4" name="Footer Placeholder 3">
            <a:extLst>
              <a:ext uri="{FF2B5EF4-FFF2-40B4-BE49-F238E27FC236}">
                <a16:creationId xmlns:a16="http://schemas.microsoft.com/office/drawing/2014/main" id="{D7A8BCE2-80AD-2930-F17D-2171AAF8E743}"/>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0CC3094E-68C4-3C6E-6E59-AFD760029B74}"/>
              </a:ext>
            </a:extLst>
          </p:cNvPr>
          <p:cNvSpPr>
            <a:spLocks noGrp="1"/>
          </p:cNvSpPr>
          <p:nvPr>
            <p:ph type="sldNum" sz="quarter" idx="12"/>
          </p:nvPr>
        </p:nvSpPr>
        <p:spPr/>
        <p:txBody>
          <a:bodyPr/>
          <a:lstStyle/>
          <a:p>
            <a:fld id="{16ADB2F5-EC84-488F-A75B-3861E410D432}" type="slidenum">
              <a:rPr lang="en-US" smtClean="0"/>
              <a:t>‹#›</a:t>
            </a:fld>
            <a:endParaRPr lang="en-US"/>
          </a:p>
        </p:txBody>
      </p:sp>
    </p:spTree>
    <p:extLst>
      <p:ext uri="{BB962C8B-B14F-4D97-AF65-F5344CB8AC3E}">
        <p14:creationId xmlns:p14="http://schemas.microsoft.com/office/powerpoint/2010/main" val="9993635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36A31B1-DF0F-921F-923C-3A0AA094D302}"/>
              </a:ext>
            </a:extLst>
          </p:cNvPr>
          <p:cNvSpPr>
            <a:spLocks noGrp="1"/>
          </p:cNvSpPr>
          <p:nvPr>
            <p:ph type="dt" sz="half" idx="10"/>
          </p:nvPr>
        </p:nvSpPr>
        <p:spPr/>
        <p:txBody>
          <a:bodyPr/>
          <a:lstStyle/>
          <a:p>
            <a:fld id="{CAA59286-B79E-4DFD-B1C6-06B4D390DBB2}" type="datetimeFigureOut">
              <a:rPr lang="en-US" smtClean="0"/>
              <a:t>1/15/2024</a:t>
            </a:fld>
            <a:endParaRPr lang="en-US"/>
          </a:p>
        </p:txBody>
      </p:sp>
      <p:sp>
        <p:nvSpPr>
          <p:cNvPr id="3" name="Footer Placeholder 2">
            <a:extLst>
              <a:ext uri="{FF2B5EF4-FFF2-40B4-BE49-F238E27FC236}">
                <a16:creationId xmlns:a16="http://schemas.microsoft.com/office/drawing/2014/main" id="{E606C439-4D6E-6D6D-5384-C149A4A7E527}"/>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381140CE-8334-5737-D06A-8149238881F5}"/>
              </a:ext>
            </a:extLst>
          </p:cNvPr>
          <p:cNvSpPr>
            <a:spLocks noGrp="1"/>
          </p:cNvSpPr>
          <p:nvPr>
            <p:ph type="sldNum" sz="quarter" idx="12"/>
          </p:nvPr>
        </p:nvSpPr>
        <p:spPr/>
        <p:txBody>
          <a:bodyPr/>
          <a:lstStyle/>
          <a:p>
            <a:fld id="{16ADB2F5-EC84-488F-A75B-3861E410D432}" type="slidenum">
              <a:rPr lang="en-US" smtClean="0"/>
              <a:t>‹#›</a:t>
            </a:fld>
            <a:endParaRPr lang="en-US"/>
          </a:p>
        </p:txBody>
      </p:sp>
    </p:spTree>
    <p:extLst>
      <p:ext uri="{BB962C8B-B14F-4D97-AF65-F5344CB8AC3E}">
        <p14:creationId xmlns:p14="http://schemas.microsoft.com/office/powerpoint/2010/main" val="380082513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9742B4-03DA-3FB1-246D-3D79D5B9BE1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A0C8BBF4-0536-8DF5-73BF-741665434B8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3642378B-2C74-76F2-7A40-2F8AE3C6482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E4F1345-4812-EBB7-7E6A-B373410B7C10}"/>
              </a:ext>
            </a:extLst>
          </p:cNvPr>
          <p:cNvSpPr>
            <a:spLocks noGrp="1"/>
          </p:cNvSpPr>
          <p:nvPr>
            <p:ph type="dt" sz="half" idx="10"/>
          </p:nvPr>
        </p:nvSpPr>
        <p:spPr/>
        <p:txBody>
          <a:bodyPr/>
          <a:lstStyle/>
          <a:p>
            <a:fld id="{CAA59286-B79E-4DFD-B1C6-06B4D390DBB2}" type="datetimeFigureOut">
              <a:rPr lang="en-US" smtClean="0"/>
              <a:t>1/15/2024</a:t>
            </a:fld>
            <a:endParaRPr lang="en-US"/>
          </a:p>
        </p:txBody>
      </p:sp>
      <p:sp>
        <p:nvSpPr>
          <p:cNvPr id="6" name="Footer Placeholder 5">
            <a:extLst>
              <a:ext uri="{FF2B5EF4-FFF2-40B4-BE49-F238E27FC236}">
                <a16:creationId xmlns:a16="http://schemas.microsoft.com/office/drawing/2014/main" id="{F21D00C2-6165-A1B6-64F9-1E6CE3DE672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0125F6C-A834-2B2D-8B42-604B10D8DE4A}"/>
              </a:ext>
            </a:extLst>
          </p:cNvPr>
          <p:cNvSpPr>
            <a:spLocks noGrp="1"/>
          </p:cNvSpPr>
          <p:nvPr>
            <p:ph type="sldNum" sz="quarter" idx="12"/>
          </p:nvPr>
        </p:nvSpPr>
        <p:spPr/>
        <p:txBody>
          <a:bodyPr/>
          <a:lstStyle/>
          <a:p>
            <a:fld id="{16ADB2F5-EC84-488F-A75B-3861E410D432}" type="slidenum">
              <a:rPr lang="en-US" smtClean="0"/>
              <a:t>‹#›</a:t>
            </a:fld>
            <a:endParaRPr lang="en-US"/>
          </a:p>
        </p:txBody>
      </p:sp>
    </p:spTree>
    <p:extLst>
      <p:ext uri="{BB962C8B-B14F-4D97-AF65-F5344CB8AC3E}">
        <p14:creationId xmlns:p14="http://schemas.microsoft.com/office/powerpoint/2010/main" val="71384332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4B0B41-BED7-F549-C654-771D223DC8E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3D8E8744-204E-2594-06F6-F2DE2F1FD81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A3835517-742E-EE00-465D-745F1EA3145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F620290-020B-3DB3-AC18-97BE6B2C4B76}"/>
              </a:ext>
            </a:extLst>
          </p:cNvPr>
          <p:cNvSpPr>
            <a:spLocks noGrp="1"/>
          </p:cNvSpPr>
          <p:nvPr>
            <p:ph type="dt" sz="half" idx="10"/>
          </p:nvPr>
        </p:nvSpPr>
        <p:spPr/>
        <p:txBody>
          <a:bodyPr/>
          <a:lstStyle/>
          <a:p>
            <a:fld id="{CAA59286-B79E-4DFD-B1C6-06B4D390DBB2}" type="datetimeFigureOut">
              <a:rPr lang="en-US" smtClean="0"/>
              <a:t>1/15/2024</a:t>
            </a:fld>
            <a:endParaRPr lang="en-US"/>
          </a:p>
        </p:txBody>
      </p:sp>
      <p:sp>
        <p:nvSpPr>
          <p:cNvPr id="6" name="Footer Placeholder 5">
            <a:extLst>
              <a:ext uri="{FF2B5EF4-FFF2-40B4-BE49-F238E27FC236}">
                <a16:creationId xmlns:a16="http://schemas.microsoft.com/office/drawing/2014/main" id="{26CD8035-733D-E403-D668-EECC80719B9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390B861-2E33-2478-AE5E-32B87F232FAD}"/>
              </a:ext>
            </a:extLst>
          </p:cNvPr>
          <p:cNvSpPr>
            <a:spLocks noGrp="1"/>
          </p:cNvSpPr>
          <p:nvPr>
            <p:ph type="sldNum" sz="quarter" idx="12"/>
          </p:nvPr>
        </p:nvSpPr>
        <p:spPr/>
        <p:txBody>
          <a:bodyPr/>
          <a:lstStyle/>
          <a:p>
            <a:fld id="{16ADB2F5-EC84-488F-A75B-3861E410D432}" type="slidenum">
              <a:rPr lang="en-US" smtClean="0"/>
              <a:t>‹#›</a:t>
            </a:fld>
            <a:endParaRPr lang="en-US"/>
          </a:p>
        </p:txBody>
      </p:sp>
    </p:spTree>
    <p:extLst>
      <p:ext uri="{BB962C8B-B14F-4D97-AF65-F5344CB8AC3E}">
        <p14:creationId xmlns:p14="http://schemas.microsoft.com/office/powerpoint/2010/main" val="60383141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C1DB8E-1BBE-FB02-B972-5CD9941087E7}"/>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4A8EDE65-732F-707E-BFE4-76DDD07DFA35}"/>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05208A0-5F1F-128F-6055-060AA984CBD7}"/>
              </a:ext>
            </a:extLst>
          </p:cNvPr>
          <p:cNvSpPr>
            <a:spLocks noGrp="1"/>
          </p:cNvSpPr>
          <p:nvPr>
            <p:ph type="dt" sz="half" idx="10"/>
          </p:nvPr>
        </p:nvSpPr>
        <p:spPr/>
        <p:txBody>
          <a:bodyPr/>
          <a:lstStyle/>
          <a:p>
            <a:fld id="{CAA59286-B79E-4DFD-B1C6-06B4D390DBB2}" type="datetimeFigureOut">
              <a:rPr lang="en-US" smtClean="0"/>
              <a:t>1/15/2024</a:t>
            </a:fld>
            <a:endParaRPr lang="en-US"/>
          </a:p>
        </p:txBody>
      </p:sp>
      <p:sp>
        <p:nvSpPr>
          <p:cNvPr id="5" name="Footer Placeholder 4">
            <a:extLst>
              <a:ext uri="{FF2B5EF4-FFF2-40B4-BE49-F238E27FC236}">
                <a16:creationId xmlns:a16="http://schemas.microsoft.com/office/drawing/2014/main" id="{575778D7-02AF-DC4C-1DB5-A19A108BF5B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39EFC66-9D66-E5EC-D599-338816361A84}"/>
              </a:ext>
            </a:extLst>
          </p:cNvPr>
          <p:cNvSpPr>
            <a:spLocks noGrp="1"/>
          </p:cNvSpPr>
          <p:nvPr>
            <p:ph type="sldNum" sz="quarter" idx="12"/>
          </p:nvPr>
        </p:nvSpPr>
        <p:spPr/>
        <p:txBody>
          <a:bodyPr/>
          <a:lstStyle/>
          <a:p>
            <a:fld id="{16ADB2F5-EC84-488F-A75B-3861E410D432}" type="slidenum">
              <a:rPr lang="en-US" smtClean="0"/>
              <a:t>‹#›</a:t>
            </a:fld>
            <a:endParaRPr lang="en-US"/>
          </a:p>
        </p:txBody>
      </p:sp>
    </p:spTree>
    <p:extLst>
      <p:ext uri="{BB962C8B-B14F-4D97-AF65-F5344CB8AC3E}">
        <p14:creationId xmlns:p14="http://schemas.microsoft.com/office/powerpoint/2010/main" val="310330446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A235277-7AE9-257C-9BA9-D11A46331645}"/>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DD41D57C-E47B-3764-88B7-F6CA18C33613}"/>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6B53678-B1ED-BA8D-90E1-190D0294D90D}"/>
              </a:ext>
            </a:extLst>
          </p:cNvPr>
          <p:cNvSpPr>
            <a:spLocks noGrp="1"/>
          </p:cNvSpPr>
          <p:nvPr>
            <p:ph type="dt" sz="half" idx="10"/>
          </p:nvPr>
        </p:nvSpPr>
        <p:spPr/>
        <p:txBody>
          <a:bodyPr/>
          <a:lstStyle/>
          <a:p>
            <a:fld id="{CAA59286-B79E-4DFD-B1C6-06B4D390DBB2}" type="datetimeFigureOut">
              <a:rPr lang="en-US" smtClean="0"/>
              <a:t>1/15/2024</a:t>
            </a:fld>
            <a:endParaRPr lang="en-US"/>
          </a:p>
        </p:txBody>
      </p:sp>
      <p:sp>
        <p:nvSpPr>
          <p:cNvPr id="5" name="Footer Placeholder 4">
            <a:extLst>
              <a:ext uri="{FF2B5EF4-FFF2-40B4-BE49-F238E27FC236}">
                <a16:creationId xmlns:a16="http://schemas.microsoft.com/office/drawing/2014/main" id="{09A92579-2D38-3027-5837-96AB182E735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4D5D856-072D-BD01-6733-55A5E5FDC87A}"/>
              </a:ext>
            </a:extLst>
          </p:cNvPr>
          <p:cNvSpPr>
            <a:spLocks noGrp="1"/>
          </p:cNvSpPr>
          <p:nvPr>
            <p:ph type="sldNum" sz="quarter" idx="12"/>
          </p:nvPr>
        </p:nvSpPr>
        <p:spPr/>
        <p:txBody>
          <a:bodyPr/>
          <a:lstStyle/>
          <a:p>
            <a:fld id="{16ADB2F5-EC84-488F-A75B-3861E410D432}" type="slidenum">
              <a:rPr lang="en-US" smtClean="0"/>
              <a:t>‹#›</a:t>
            </a:fld>
            <a:endParaRPr lang="en-US"/>
          </a:p>
        </p:txBody>
      </p:sp>
    </p:spTree>
    <p:extLst>
      <p:ext uri="{BB962C8B-B14F-4D97-AF65-F5344CB8AC3E}">
        <p14:creationId xmlns:p14="http://schemas.microsoft.com/office/powerpoint/2010/main" val="42121243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3456B9A-B7A6-2FD0-9229-66345A4F894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4E7C89F1-8016-DBB0-256D-B002FEE5A98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720DCC0-555E-FA00-DB3B-338E1E6A09E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AA59286-B79E-4DFD-B1C6-06B4D390DBB2}" type="datetimeFigureOut">
              <a:rPr lang="en-US" smtClean="0"/>
              <a:t>1/15/2024</a:t>
            </a:fld>
            <a:endParaRPr lang="en-US"/>
          </a:p>
        </p:txBody>
      </p:sp>
      <p:sp>
        <p:nvSpPr>
          <p:cNvPr id="5" name="Footer Placeholder 4">
            <a:extLst>
              <a:ext uri="{FF2B5EF4-FFF2-40B4-BE49-F238E27FC236}">
                <a16:creationId xmlns:a16="http://schemas.microsoft.com/office/drawing/2014/main" id="{081F6157-4BBB-612C-625E-BE1CB4CBD79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4C1B0DB6-499F-13E1-08D4-B519D43D761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6ADB2F5-EC84-488F-A75B-3861E410D432}" type="slidenum">
              <a:rPr lang="en-US" smtClean="0"/>
              <a:t>‹#›</a:t>
            </a:fld>
            <a:endParaRPr lang="en-US"/>
          </a:p>
        </p:txBody>
      </p:sp>
    </p:spTree>
    <p:extLst>
      <p:ext uri="{BB962C8B-B14F-4D97-AF65-F5344CB8AC3E}">
        <p14:creationId xmlns:p14="http://schemas.microsoft.com/office/powerpoint/2010/main" val="244183520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557DC9F2-11A3-CF8B-1315-A1FAFEFF9AC4}"/>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5" name="TextBox 4">
            <a:extLst>
              <a:ext uri="{FF2B5EF4-FFF2-40B4-BE49-F238E27FC236}">
                <a16:creationId xmlns:a16="http://schemas.microsoft.com/office/drawing/2014/main" id="{0B7BF29D-F9ED-F1D4-95D9-FEC87B773443}"/>
              </a:ext>
            </a:extLst>
          </p:cNvPr>
          <p:cNvSpPr txBox="1"/>
          <p:nvPr/>
        </p:nvSpPr>
        <p:spPr>
          <a:xfrm>
            <a:off x="6123709" y="6550223"/>
            <a:ext cx="6068291" cy="307777"/>
          </a:xfrm>
          <a:prstGeom prst="rect">
            <a:avLst/>
          </a:prstGeom>
          <a:noFill/>
        </p:spPr>
        <p:txBody>
          <a:bodyPr wrap="square" rtlCol="0">
            <a:spAutoFit/>
          </a:bodyPr>
          <a:lstStyle/>
          <a:p>
            <a:pPr algn="r"/>
            <a:r>
              <a:rPr lang="en-US" sz="1400" dirty="0">
                <a:solidFill>
                  <a:schemeClr val="bg1"/>
                </a:solidFill>
                <a:effectLst>
                  <a:outerShdw blurRad="38100" dist="38100" dir="2700000" algn="tl">
                    <a:srgbClr val="000000">
                      <a:alpha val="43137"/>
                    </a:srgbClr>
                  </a:outerShdw>
                </a:effectLst>
              </a:rPr>
              <a:t>Sea of Galilee at Sunrise, Israel</a:t>
            </a:r>
          </a:p>
        </p:txBody>
      </p:sp>
      <p:grpSp>
        <p:nvGrpSpPr>
          <p:cNvPr id="9" name="Group 8">
            <a:extLst>
              <a:ext uri="{FF2B5EF4-FFF2-40B4-BE49-F238E27FC236}">
                <a16:creationId xmlns:a16="http://schemas.microsoft.com/office/drawing/2014/main" id="{537B5A97-E795-2FB5-9EB7-920DA69E63CE}"/>
              </a:ext>
            </a:extLst>
          </p:cNvPr>
          <p:cNvGrpSpPr/>
          <p:nvPr/>
        </p:nvGrpSpPr>
        <p:grpSpPr>
          <a:xfrm>
            <a:off x="118874" y="283372"/>
            <a:ext cx="8464501" cy="2315503"/>
            <a:chOff x="118874" y="283372"/>
            <a:chExt cx="8464501" cy="2315503"/>
          </a:xfrm>
        </p:grpSpPr>
        <p:sp>
          <p:nvSpPr>
            <p:cNvPr id="3" name="TextBox 2">
              <a:extLst>
                <a:ext uri="{FF2B5EF4-FFF2-40B4-BE49-F238E27FC236}">
                  <a16:creationId xmlns:a16="http://schemas.microsoft.com/office/drawing/2014/main" id="{97BA138D-A51C-5372-1013-16240C02D664}"/>
                </a:ext>
              </a:extLst>
            </p:cNvPr>
            <p:cNvSpPr txBox="1"/>
            <p:nvPr/>
          </p:nvSpPr>
          <p:spPr>
            <a:xfrm>
              <a:off x="118874" y="283372"/>
              <a:ext cx="7759746" cy="553998"/>
            </a:xfrm>
            <a:prstGeom prst="rect">
              <a:avLst/>
            </a:prstGeom>
            <a:noFill/>
          </p:spPr>
          <p:txBody>
            <a:bodyPr wrap="square">
              <a:spAutoFit/>
            </a:bodyPr>
            <a:lstStyle/>
            <a:p>
              <a:r>
                <a:rPr lang="en-US" sz="2800" b="1" i="0" dirty="0">
                  <a:solidFill>
                    <a:schemeClr val="bg1"/>
                  </a:solidFill>
                  <a:effectLst>
                    <a:outerShdw blurRad="38100" dist="38100" dir="2700000" algn="tl">
                      <a:srgbClr val="000000">
                        <a:alpha val="43137"/>
                      </a:srgbClr>
                    </a:outerShdw>
                  </a:effectLst>
                  <a:latin typeface="DM Sans" pitchFamily="2" charset="0"/>
                </a:rPr>
                <a:t> </a:t>
              </a:r>
              <a:r>
                <a:rPr lang="en-US" sz="3000" b="1" i="0" dirty="0">
                  <a:solidFill>
                    <a:schemeClr val="bg1"/>
                  </a:solidFill>
                  <a:effectLst>
                    <a:outerShdw blurRad="38100" dist="38100" dir="2700000" algn="tl">
                      <a:srgbClr val="000000">
                        <a:alpha val="43137"/>
                      </a:srgbClr>
                    </a:outerShdw>
                  </a:effectLst>
                  <a:latin typeface="DM Sans" pitchFamily="2" charset="0"/>
                </a:rPr>
                <a:t>Welcome to: MARKETPLACE PRAYER!</a:t>
              </a:r>
              <a:endParaRPr lang="en-US" sz="3000" b="1" dirty="0">
                <a:solidFill>
                  <a:schemeClr val="bg1"/>
                </a:solidFill>
                <a:effectLst>
                  <a:outerShdw blurRad="38100" dist="38100" dir="2700000" algn="tl">
                    <a:srgbClr val="000000">
                      <a:alpha val="43137"/>
                    </a:srgbClr>
                  </a:outerShdw>
                </a:effectLst>
              </a:endParaRPr>
            </a:p>
          </p:txBody>
        </p:sp>
        <p:sp>
          <p:nvSpPr>
            <p:cNvPr id="4" name="TextBox 3">
              <a:extLst>
                <a:ext uri="{FF2B5EF4-FFF2-40B4-BE49-F238E27FC236}">
                  <a16:creationId xmlns:a16="http://schemas.microsoft.com/office/drawing/2014/main" id="{3523E48C-8DE7-A0B0-B1EB-AD1A2A87C2BD}"/>
                </a:ext>
              </a:extLst>
            </p:cNvPr>
            <p:cNvSpPr txBox="1"/>
            <p:nvPr/>
          </p:nvSpPr>
          <p:spPr>
            <a:xfrm>
              <a:off x="249790" y="967659"/>
              <a:ext cx="8333585" cy="1631216"/>
            </a:xfrm>
            <a:prstGeom prst="rect">
              <a:avLst/>
            </a:prstGeom>
            <a:noFill/>
          </p:spPr>
          <p:txBody>
            <a:bodyPr wrap="square">
              <a:spAutoFit/>
            </a:bodyPr>
            <a:lstStyle/>
            <a:p>
              <a:pPr marL="230188" indent="-230188">
                <a:buFont typeface="Arial" panose="020B0604020202020204" pitchFamily="34" charset="0"/>
                <a:buChar char="•"/>
              </a:pPr>
              <a:r>
                <a:rPr lang="en-US" sz="2000" i="0" dirty="0">
                  <a:solidFill>
                    <a:schemeClr val="bg1"/>
                  </a:solidFill>
                  <a:effectLst>
                    <a:outerShdw blurRad="38100" dist="38100" dir="2700000" algn="tl">
                      <a:srgbClr val="000000">
                        <a:alpha val="43137"/>
                      </a:srgbClr>
                    </a:outerShdw>
                  </a:effectLst>
                  <a:latin typeface="DM Sans" pitchFamily="2" charset="0"/>
                </a:rPr>
                <a:t>All prayer is focused on the marketplace, people at work</a:t>
              </a:r>
            </a:p>
            <a:p>
              <a:pPr marL="230188" indent="-230188">
                <a:buFont typeface="Arial" panose="020B0604020202020204" pitchFamily="34" charset="0"/>
                <a:buChar char="•"/>
              </a:pPr>
              <a:r>
                <a:rPr lang="en-US" sz="2000" dirty="0">
                  <a:solidFill>
                    <a:schemeClr val="bg1"/>
                  </a:solidFill>
                  <a:effectLst>
                    <a:outerShdw blurRad="38100" dist="38100" dir="2700000" algn="tl">
                      <a:srgbClr val="000000">
                        <a:alpha val="43137"/>
                      </a:srgbClr>
                    </a:outerShdw>
                  </a:effectLst>
                  <a:latin typeface="DM Sans" pitchFamily="2" charset="0"/>
                </a:rPr>
                <a:t>No politics</a:t>
              </a:r>
            </a:p>
            <a:p>
              <a:pPr marL="230188" indent="-230188">
                <a:buFont typeface="Arial" panose="020B0604020202020204" pitchFamily="34" charset="0"/>
                <a:buChar char="•"/>
              </a:pPr>
              <a:r>
                <a:rPr lang="en-US" sz="2000" dirty="0">
                  <a:solidFill>
                    <a:schemeClr val="bg1"/>
                  </a:solidFill>
                  <a:effectLst>
                    <a:outerShdw blurRad="38100" dist="38100" dir="2700000" algn="tl">
                      <a:srgbClr val="000000">
                        <a:alpha val="43137"/>
                      </a:srgbClr>
                    </a:outerShdw>
                  </a:effectLst>
                  <a:latin typeface="DM Sans" pitchFamily="2" charset="0"/>
                </a:rPr>
                <a:t>Respect differences in Christian beliefs/traditions</a:t>
              </a:r>
            </a:p>
            <a:p>
              <a:pPr marL="230188" indent="-230188">
                <a:buFont typeface="Arial" panose="020B0604020202020204" pitchFamily="34" charset="0"/>
                <a:buChar char="•"/>
              </a:pPr>
              <a:r>
                <a:rPr lang="en-US" sz="2000" dirty="0">
                  <a:solidFill>
                    <a:schemeClr val="bg1"/>
                  </a:solidFill>
                  <a:effectLst>
                    <a:outerShdw blurRad="38100" dist="38100" dir="2700000" algn="tl">
                      <a:srgbClr val="000000">
                        <a:alpha val="43137"/>
                      </a:srgbClr>
                    </a:outerShdw>
                  </a:effectLst>
                  <a:latin typeface="DM Sans" pitchFamily="2" charset="0"/>
                </a:rPr>
                <a:t>Pray bold, audacious prayers! Our God is </a:t>
              </a:r>
              <a:r>
                <a:rPr lang="en-US" sz="2000" b="1" dirty="0">
                  <a:solidFill>
                    <a:schemeClr val="bg1"/>
                  </a:solidFill>
                  <a:effectLst>
                    <a:outerShdw blurRad="38100" dist="38100" dir="2700000" algn="tl">
                      <a:srgbClr val="000000">
                        <a:alpha val="43137"/>
                      </a:srgbClr>
                    </a:outerShdw>
                  </a:effectLst>
                  <a:latin typeface="DM Sans" pitchFamily="2" charset="0"/>
                </a:rPr>
                <a:t>BIG</a:t>
              </a:r>
              <a:r>
                <a:rPr lang="en-US" sz="2000" dirty="0">
                  <a:solidFill>
                    <a:schemeClr val="bg1"/>
                  </a:solidFill>
                  <a:effectLst>
                    <a:outerShdw blurRad="38100" dist="38100" dir="2700000" algn="tl">
                      <a:srgbClr val="000000">
                        <a:alpha val="43137"/>
                      </a:srgbClr>
                    </a:outerShdw>
                  </a:effectLst>
                  <a:latin typeface="DM Sans" pitchFamily="2" charset="0"/>
                </a:rPr>
                <a:t> and He desires to change the world with His </a:t>
              </a:r>
              <a:r>
                <a:rPr lang="en-US" sz="2000" b="1" i="1" dirty="0">
                  <a:solidFill>
                    <a:srgbClr val="C00000"/>
                  </a:solidFill>
                  <a:effectLst>
                    <a:outerShdw blurRad="38100" dist="38100" dir="2700000" algn="tl">
                      <a:srgbClr val="000000">
                        <a:alpha val="43137"/>
                      </a:srgbClr>
                    </a:outerShdw>
                  </a:effectLst>
                  <a:latin typeface="DM Sans" pitchFamily="2" charset="0"/>
                </a:rPr>
                <a:t>LOVE!</a:t>
              </a:r>
              <a:r>
                <a:rPr lang="en-US" sz="2000" dirty="0">
                  <a:solidFill>
                    <a:srgbClr val="C00000"/>
                  </a:solidFill>
                  <a:effectLst>
                    <a:outerShdw blurRad="38100" dist="38100" dir="2700000" algn="tl">
                      <a:srgbClr val="000000">
                        <a:alpha val="43137"/>
                      </a:srgbClr>
                    </a:outerShdw>
                  </a:effectLst>
                  <a:latin typeface="DM Sans" pitchFamily="2" charset="0"/>
                </a:rPr>
                <a:t> </a:t>
              </a:r>
              <a:endParaRPr lang="en-US" sz="2000" dirty="0">
                <a:solidFill>
                  <a:srgbClr val="C00000"/>
                </a:solidFill>
                <a:effectLst>
                  <a:outerShdw blurRad="38100" dist="38100" dir="2700000" algn="tl">
                    <a:srgbClr val="000000">
                      <a:alpha val="43137"/>
                    </a:srgbClr>
                  </a:outerShdw>
                </a:effectLst>
              </a:endParaRPr>
            </a:p>
          </p:txBody>
        </p:sp>
      </p:grpSp>
      <p:sp>
        <p:nvSpPr>
          <p:cNvPr id="6" name="TextBox 5">
            <a:extLst>
              <a:ext uri="{FF2B5EF4-FFF2-40B4-BE49-F238E27FC236}">
                <a16:creationId xmlns:a16="http://schemas.microsoft.com/office/drawing/2014/main" id="{13EB967A-5EB6-6E35-067A-B722EB3E619A}"/>
              </a:ext>
            </a:extLst>
          </p:cNvPr>
          <p:cNvSpPr txBox="1"/>
          <p:nvPr/>
        </p:nvSpPr>
        <p:spPr>
          <a:xfrm>
            <a:off x="118874" y="5698336"/>
            <a:ext cx="11307695" cy="830997"/>
          </a:xfrm>
          <a:prstGeom prst="rect">
            <a:avLst/>
          </a:prstGeom>
          <a:noFill/>
        </p:spPr>
        <p:txBody>
          <a:bodyPr wrap="square">
            <a:spAutoFit/>
          </a:bodyPr>
          <a:lstStyle/>
          <a:p>
            <a:r>
              <a:rPr lang="en-US" sz="2400" b="1" i="1" dirty="0">
                <a:solidFill>
                  <a:schemeClr val="bg1"/>
                </a:solidFill>
                <a:effectLst>
                  <a:outerShdw blurRad="38100" dist="38100" dir="2700000" algn="tl">
                    <a:srgbClr val="000000">
                      <a:alpha val="43137"/>
                    </a:srgbClr>
                  </a:outerShdw>
                </a:effectLst>
              </a:rPr>
              <a:t>COURAGE </a:t>
            </a:r>
            <a:r>
              <a:rPr lang="en-US" sz="2000" i="1" dirty="0">
                <a:solidFill>
                  <a:schemeClr val="bg1"/>
                </a:solidFill>
                <a:effectLst>
                  <a:outerShdw blurRad="38100" dist="38100" dir="2700000" algn="tl">
                    <a:srgbClr val="000000">
                      <a:alpha val="43137"/>
                    </a:srgbClr>
                  </a:outerShdw>
                </a:effectLst>
              </a:rPr>
              <a:t>= Action in spite of fear.</a:t>
            </a:r>
            <a:endParaRPr lang="en-US" sz="2400" i="1" dirty="0">
              <a:solidFill>
                <a:schemeClr val="bg1"/>
              </a:solidFill>
              <a:effectLst>
                <a:outerShdw blurRad="38100" dist="38100" dir="2700000" algn="tl">
                  <a:srgbClr val="000000">
                    <a:alpha val="43137"/>
                  </a:srgbClr>
                </a:outerShdw>
              </a:effectLst>
            </a:endParaRPr>
          </a:p>
          <a:p>
            <a:r>
              <a:rPr lang="en-US" sz="2400" b="1" i="1" dirty="0">
                <a:solidFill>
                  <a:schemeClr val="bg1"/>
                </a:solidFill>
                <a:effectLst>
                  <a:outerShdw blurRad="38100" dist="38100" dir="2700000" algn="tl">
                    <a:srgbClr val="000000">
                      <a:alpha val="43137"/>
                    </a:srgbClr>
                  </a:outerShdw>
                </a:effectLst>
              </a:rPr>
              <a:t>THIRD </a:t>
            </a:r>
            <a:r>
              <a:rPr lang="en-US" sz="2000" i="1" dirty="0">
                <a:solidFill>
                  <a:schemeClr val="bg1"/>
                </a:solidFill>
                <a:effectLst>
                  <a:outerShdw blurRad="38100" dist="38100" dir="2700000" algn="tl">
                    <a:srgbClr val="000000">
                      <a:alpha val="43137"/>
                    </a:srgbClr>
                  </a:outerShdw>
                </a:effectLst>
              </a:rPr>
              <a:t>= Third place. God first, Others second, I am </a:t>
            </a:r>
            <a:r>
              <a:rPr lang="en-US" sz="2000" b="1" i="1" dirty="0">
                <a:solidFill>
                  <a:schemeClr val="bg1"/>
                </a:solidFill>
                <a:effectLst>
                  <a:outerShdw blurRad="38100" dist="38100" dir="2700000" algn="tl">
                    <a:srgbClr val="000000">
                      <a:alpha val="43137"/>
                    </a:srgbClr>
                  </a:outerShdw>
                </a:effectLst>
              </a:rPr>
              <a:t>THIRD.</a:t>
            </a:r>
            <a:endParaRPr lang="en-US" sz="2400" b="1" i="1" dirty="0">
              <a:solidFill>
                <a:schemeClr val="bg1"/>
              </a:solidFill>
              <a:effectLst>
                <a:outerShdw blurRad="38100" dist="38100" dir="2700000" algn="tl">
                  <a:srgbClr val="000000">
                    <a:alpha val="43137"/>
                  </a:srgbClr>
                </a:outerShdw>
              </a:effectLst>
            </a:endParaRPr>
          </a:p>
        </p:txBody>
      </p:sp>
      <p:pic>
        <p:nvPicPr>
          <p:cNvPr id="8" name="Picture 7">
            <a:extLst>
              <a:ext uri="{FF2B5EF4-FFF2-40B4-BE49-F238E27FC236}">
                <a16:creationId xmlns:a16="http://schemas.microsoft.com/office/drawing/2014/main" id="{DDF644D9-E419-9C3C-2AEE-63B16C66A2D9}"/>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833164" y="-41780"/>
            <a:ext cx="3358836" cy="1173524"/>
          </a:xfrm>
          <a:prstGeom prst="rect">
            <a:avLst/>
          </a:prstGeom>
        </p:spPr>
      </p:pic>
      <p:sp>
        <p:nvSpPr>
          <p:cNvPr id="7" name="TextBox 6">
            <a:extLst>
              <a:ext uri="{FF2B5EF4-FFF2-40B4-BE49-F238E27FC236}">
                <a16:creationId xmlns:a16="http://schemas.microsoft.com/office/drawing/2014/main" id="{A1A983C1-77DD-6F53-9EE3-102DD518A0C1}"/>
              </a:ext>
            </a:extLst>
          </p:cNvPr>
          <p:cNvSpPr txBox="1"/>
          <p:nvPr/>
        </p:nvSpPr>
        <p:spPr>
          <a:xfrm>
            <a:off x="118874" y="3429000"/>
            <a:ext cx="8333585" cy="1323439"/>
          </a:xfrm>
          <a:prstGeom prst="rect">
            <a:avLst/>
          </a:prstGeom>
          <a:noFill/>
        </p:spPr>
        <p:txBody>
          <a:bodyPr wrap="square">
            <a:spAutoFit/>
          </a:bodyPr>
          <a:lstStyle/>
          <a:p>
            <a:r>
              <a:rPr lang="en-US" sz="2000" b="1" dirty="0">
                <a:solidFill>
                  <a:schemeClr val="bg1"/>
                </a:solidFill>
                <a:effectLst>
                  <a:outerShdw blurRad="38100" dist="38100" dir="2700000" algn="tl">
                    <a:srgbClr val="000000">
                      <a:alpha val="43137"/>
                    </a:srgbClr>
                  </a:outerShdw>
                </a:effectLst>
                <a:latin typeface="DM Sans" pitchFamily="2" charset="0"/>
              </a:rPr>
              <a:t>AGENDA:</a:t>
            </a:r>
          </a:p>
          <a:p>
            <a:pPr marL="342900" indent="-342900">
              <a:buFont typeface="Arial" panose="020B0604020202020204" pitchFamily="34" charset="0"/>
              <a:buChar char="•"/>
            </a:pPr>
            <a:r>
              <a:rPr lang="en-US" sz="2000" dirty="0">
                <a:solidFill>
                  <a:schemeClr val="bg1"/>
                </a:solidFill>
                <a:effectLst>
                  <a:outerShdw blurRad="38100" dist="38100" dir="2700000" algn="tl">
                    <a:srgbClr val="000000">
                      <a:alpha val="43137"/>
                    </a:srgbClr>
                  </a:outerShdw>
                </a:effectLst>
                <a:latin typeface="DM Sans" pitchFamily="2" charset="0"/>
              </a:rPr>
              <a:t>Bible Verse/Praise – Open (3-5min)</a:t>
            </a:r>
          </a:p>
          <a:p>
            <a:pPr marL="342900" indent="-342900">
              <a:buFont typeface="Arial" panose="020B0604020202020204" pitchFamily="34" charset="0"/>
              <a:buChar char="•"/>
            </a:pPr>
            <a:r>
              <a:rPr lang="en-US" sz="2000" dirty="0">
                <a:solidFill>
                  <a:schemeClr val="bg1"/>
                </a:solidFill>
                <a:effectLst>
                  <a:outerShdw blurRad="38100" dist="38100" dir="2700000" algn="tl">
                    <a:srgbClr val="000000">
                      <a:alpha val="43137"/>
                    </a:srgbClr>
                  </a:outerShdw>
                </a:effectLst>
                <a:latin typeface="DM Sans" pitchFamily="2" charset="0"/>
              </a:rPr>
              <a:t>Listen to God – Quiet Time (3-5min)</a:t>
            </a:r>
          </a:p>
          <a:p>
            <a:pPr marL="342900" indent="-342900">
              <a:buFont typeface="Arial" panose="020B0604020202020204" pitchFamily="34" charset="0"/>
              <a:buChar char="•"/>
            </a:pPr>
            <a:r>
              <a:rPr lang="en-US" sz="2000" dirty="0">
                <a:solidFill>
                  <a:schemeClr val="bg1"/>
                </a:solidFill>
                <a:effectLst>
                  <a:outerShdw blurRad="38100" dist="38100" dir="2700000" algn="tl">
                    <a:srgbClr val="000000">
                      <a:alpha val="43137"/>
                    </a:srgbClr>
                  </a:outerShdw>
                </a:effectLst>
                <a:latin typeface="DM Sans" pitchFamily="2" charset="0"/>
              </a:rPr>
              <a:t>Pray for Marketplace – Open (~15min)</a:t>
            </a:r>
            <a:endParaRPr lang="en-US" sz="2000" dirty="0">
              <a:solidFill>
                <a:schemeClr val="bg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97470348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mountain range with a city in the background&#10;&#10;Description automatically generated">
            <a:extLst>
              <a:ext uri="{FF2B5EF4-FFF2-40B4-BE49-F238E27FC236}">
                <a16:creationId xmlns:a16="http://schemas.microsoft.com/office/drawing/2014/main" id="{2D7A5C5D-4394-40D8-AA86-2E5A48BA776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6" name="TextBox 5">
            <a:extLst>
              <a:ext uri="{FF2B5EF4-FFF2-40B4-BE49-F238E27FC236}">
                <a16:creationId xmlns:a16="http://schemas.microsoft.com/office/drawing/2014/main" id="{F339FA13-AB8C-BB70-2046-C85D6A4BB346}"/>
              </a:ext>
            </a:extLst>
          </p:cNvPr>
          <p:cNvSpPr txBox="1"/>
          <p:nvPr/>
        </p:nvSpPr>
        <p:spPr>
          <a:xfrm>
            <a:off x="868325" y="4886767"/>
            <a:ext cx="10668001" cy="1359731"/>
          </a:xfrm>
          <a:prstGeom prst="rect">
            <a:avLst/>
          </a:prstGeom>
          <a:solidFill>
            <a:srgbClr val="E7E6E6">
              <a:alpha val="69804"/>
            </a:srgbClr>
          </a:solidFill>
        </p:spPr>
        <p:txBody>
          <a:bodyPr wrap="square">
            <a:spAutoFit/>
          </a:bodyPr>
          <a:lstStyle/>
          <a:p>
            <a:pPr marL="0" marR="0">
              <a:lnSpc>
                <a:spcPct val="107000"/>
              </a:lnSpc>
              <a:spcBef>
                <a:spcPts val="0"/>
              </a:spcBef>
              <a:spcAft>
                <a:spcPts val="800"/>
              </a:spcAft>
            </a:pPr>
            <a:r>
              <a:rPr lang="en-US" sz="1800" b="1" kern="100" dirty="0">
                <a:effectLst/>
                <a:latin typeface="Georgia" panose="02040502050405020303" pitchFamily="18" charset="0"/>
                <a:ea typeface="Calibri" panose="020F0502020204030204" pitchFamily="34" charset="0"/>
                <a:cs typeface="Times New Roman" panose="02020603050405020304" pitchFamily="18" charset="0"/>
              </a:rPr>
              <a:t>Psalm 113: 2-4</a:t>
            </a:r>
          </a:p>
          <a:p>
            <a:pPr marL="0" marR="0">
              <a:lnSpc>
                <a:spcPct val="107000"/>
              </a:lnSpc>
              <a:spcBef>
                <a:spcPts val="0"/>
              </a:spcBef>
              <a:spcAft>
                <a:spcPts val="800"/>
              </a:spcAft>
            </a:pPr>
            <a:r>
              <a:rPr lang="en-US" sz="1800" kern="100" dirty="0">
                <a:effectLst/>
                <a:latin typeface="Georgia" panose="02040502050405020303" pitchFamily="18" charset="0"/>
                <a:ea typeface="Calibri" panose="020F0502020204030204" pitchFamily="34" charset="0"/>
                <a:cs typeface="Times New Roman" panose="02020603050405020304" pitchFamily="18" charset="0"/>
              </a:rPr>
              <a:t>Let the name of the Lord be praised, both now and forevermore. From the rising of the sun to the place where it sets, the name of the Lord is to be praised. The Lord is exalted over all the nations, his glory above the heavens.</a:t>
            </a:r>
          </a:p>
        </p:txBody>
      </p:sp>
      <p:sp>
        <p:nvSpPr>
          <p:cNvPr id="7" name="TextBox 6">
            <a:extLst>
              <a:ext uri="{FF2B5EF4-FFF2-40B4-BE49-F238E27FC236}">
                <a16:creationId xmlns:a16="http://schemas.microsoft.com/office/drawing/2014/main" id="{7655A1FA-80AF-004E-C43D-154CD6179985}"/>
              </a:ext>
            </a:extLst>
          </p:cNvPr>
          <p:cNvSpPr txBox="1"/>
          <p:nvPr/>
        </p:nvSpPr>
        <p:spPr>
          <a:xfrm>
            <a:off x="6012873" y="6550223"/>
            <a:ext cx="6068291" cy="307777"/>
          </a:xfrm>
          <a:prstGeom prst="rect">
            <a:avLst/>
          </a:prstGeom>
          <a:noFill/>
        </p:spPr>
        <p:txBody>
          <a:bodyPr wrap="square" rtlCol="0">
            <a:spAutoFit/>
          </a:bodyPr>
          <a:lstStyle/>
          <a:p>
            <a:pPr algn="r"/>
            <a:r>
              <a:rPr lang="en-US" sz="1400" dirty="0">
                <a:solidFill>
                  <a:schemeClr val="bg1"/>
                </a:solidFill>
                <a:effectLst>
                  <a:outerShdw blurRad="38100" dist="38100" dir="2700000" algn="tl">
                    <a:srgbClr val="000000">
                      <a:alpha val="43137"/>
                    </a:srgbClr>
                  </a:outerShdw>
                </a:effectLst>
              </a:rPr>
              <a:t>South Mountain, Phoenix, Arizona USA</a:t>
            </a:r>
          </a:p>
        </p:txBody>
      </p:sp>
    </p:spTree>
    <p:extLst>
      <p:ext uri="{BB962C8B-B14F-4D97-AF65-F5344CB8AC3E}">
        <p14:creationId xmlns:p14="http://schemas.microsoft.com/office/powerpoint/2010/main" val="37145013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3" name="Picture 2" descr="A stone room with a sign&#10;&#10;Description automatically generated">
            <a:extLst>
              <a:ext uri="{FF2B5EF4-FFF2-40B4-BE49-F238E27FC236}">
                <a16:creationId xmlns:a16="http://schemas.microsoft.com/office/drawing/2014/main" id="{96C9118D-1B99-DF3A-786D-DC99B23E1A9C}"/>
              </a:ext>
            </a:extLst>
          </p:cNvPr>
          <p:cNvPicPr>
            <a:picLocks noChangeAspect="1"/>
          </p:cNvPicPr>
          <p:nvPr/>
        </p:nvPicPr>
        <p:blipFill rotWithShape="1">
          <a:blip r:embed="rId3">
            <a:extLst>
              <a:ext uri="{28A0092B-C50C-407E-A947-70E740481C1C}">
                <a14:useLocalDpi xmlns:a14="http://schemas.microsoft.com/office/drawing/2010/main" val="0"/>
              </a:ext>
            </a:extLst>
          </a:blip>
          <a:srcRect t="4502" b="20512"/>
          <a:stretch/>
        </p:blipFill>
        <p:spPr>
          <a:xfrm>
            <a:off x="20" y="1282"/>
            <a:ext cx="12191980" cy="6856718"/>
          </a:xfrm>
          <a:prstGeom prst="rect">
            <a:avLst/>
          </a:prstGeom>
        </p:spPr>
      </p:pic>
      <p:sp>
        <p:nvSpPr>
          <p:cNvPr id="4" name="TextBox 3">
            <a:extLst>
              <a:ext uri="{FF2B5EF4-FFF2-40B4-BE49-F238E27FC236}">
                <a16:creationId xmlns:a16="http://schemas.microsoft.com/office/drawing/2014/main" id="{DDD39DD3-6D19-75CE-ABB5-9F5ACECBA938}"/>
              </a:ext>
            </a:extLst>
          </p:cNvPr>
          <p:cNvSpPr txBox="1"/>
          <p:nvPr/>
        </p:nvSpPr>
        <p:spPr>
          <a:xfrm>
            <a:off x="3886201" y="6550223"/>
            <a:ext cx="8194964" cy="307777"/>
          </a:xfrm>
          <a:prstGeom prst="rect">
            <a:avLst/>
          </a:prstGeom>
          <a:noFill/>
        </p:spPr>
        <p:txBody>
          <a:bodyPr wrap="square" rtlCol="0">
            <a:spAutoFit/>
          </a:bodyPr>
          <a:lstStyle/>
          <a:p>
            <a:pPr algn="r"/>
            <a:r>
              <a:rPr lang="en-US" sz="1400" dirty="0">
                <a:solidFill>
                  <a:schemeClr val="bg1"/>
                </a:solidFill>
                <a:effectLst>
                  <a:outerShdw blurRad="38100" dist="38100" dir="2700000" algn="tl">
                    <a:srgbClr val="000000">
                      <a:alpha val="43137"/>
                    </a:srgbClr>
                  </a:outerShdw>
                </a:effectLst>
              </a:rPr>
              <a:t>Where Apostles Paul and Peter spent their last days before dying, Mamertine Prison, Rome, Italy</a:t>
            </a:r>
          </a:p>
        </p:txBody>
      </p:sp>
      <p:sp>
        <p:nvSpPr>
          <p:cNvPr id="5" name="TextBox 4">
            <a:extLst>
              <a:ext uri="{FF2B5EF4-FFF2-40B4-BE49-F238E27FC236}">
                <a16:creationId xmlns:a16="http://schemas.microsoft.com/office/drawing/2014/main" id="{B3FB8DD6-B6E7-A00D-28B3-1A08248BF86F}"/>
              </a:ext>
            </a:extLst>
          </p:cNvPr>
          <p:cNvSpPr txBox="1"/>
          <p:nvPr/>
        </p:nvSpPr>
        <p:spPr>
          <a:xfrm>
            <a:off x="857692" y="4716646"/>
            <a:ext cx="10668001" cy="1663597"/>
          </a:xfrm>
          <a:prstGeom prst="rect">
            <a:avLst/>
          </a:prstGeom>
          <a:solidFill>
            <a:srgbClr val="E7E6E6">
              <a:alpha val="60000"/>
            </a:srgbClr>
          </a:solidFill>
        </p:spPr>
        <p:txBody>
          <a:bodyPr wrap="square">
            <a:spAutoFit/>
          </a:bodyPr>
          <a:lstStyle/>
          <a:p>
            <a:pPr marL="0" marR="0">
              <a:lnSpc>
                <a:spcPct val="107000"/>
              </a:lnSpc>
              <a:spcBef>
                <a:spcPts val="0"/>
              </a:spcBef>
              <a:spcAft>
                <a:spcPts val="800"/>
              </a:spcAft>
            </a:pPr>
            <a:r>
              <a:rPr lang="en-US" sz="1800" b="1" kern="100" dirty="0">
                <a:effectLst/>
                <a:latin typeface="Georgia" panose="02040502050405020303" pitchFamily="18" charset="0"/>
                <a:ea typeface="Calibri" panose="020F0502020204030204" pitchFamily="34" charset="0"/>
                <a:cs typeface="Times New Roman" panose="02020603050405020304" pitchFamily="18" charset="0"/>
              </a:rPr>
              <a:t>Colossians 3:12-14</a:t>
            </a:r>
            <a:endParaRPr lang="en-US" sz="1800" kern="100" dirty="0">
              <a:effectLst/>
              <a:latin typeface="Georgia" panose="02040502050405020303" pitchFamily="18"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kern="100" dirty="0">
                <a:effectLst/>
                <a:latin typeface="Georgia" panose="02040502050405020303" pitchFamily="18" charset="0"/>
                <a:ea typeface="Calibri" panose="020F0502020204030204" pitchFamily="34" charset="0"/>
                <a:cs typeface="Times New Roman" panose="02020603050405020304" pitchFamily="18" charset="0"/>
              </a:rPr>
              <a:t>Therefore, as God’s chosen people, holy and dearly loved, clothe yourselves with compassion, kindness, humility, gentleness and patience. Bear with each other and forgive one another if any of you has a grievance against someone. Forgive as the Lord forgave you. And over all these virtues put on love, which binds them all together in perfect unity.</a:t>
            </a:r>
          </a:p>
        </p:txBody>
      </p:sp>
    </p:spTree>
    <p:extLst>
      <p:ext uri="{BB962C8B-B14F-4D97-AF65-F5344CB8AC3E}">
        <p14:creationId xmlns:p14="http://schemas.microsoft.com/office/powerpoint/2010/main" val="171245292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field with a fence and mountains in the background&#10;&#10;Description automatically generated">
            <a:extLst>
              <a:ext uri="{FF2B5EF4-FFF2-40B4-BE49-F238E27FC236}">
                <a16:creationId xmlns:a16="http://schemas.microsoft.com/office/drawing/2014/main" id="{30F02C36-1451-936B-B984-12F0847B9A1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TextBox 3">
            <a:extLst>
              <a:ext uri="{FF2B5EF4-FFF2-40B4-BE49-F238E27FC236}">
                <a16:creationId xmlns:a16="http://schemas.microsoft.com/office/drawing/2014/main" id="{222C8FEC-89EA-88A4-1293-0B114F723B21}"/>
              </a:ext>
            </a:extLst>
          </p:cNvPr>
          <p:cNvSpPr txBox="1"/>
          <p:nvPr/>
        </p:nvSpPr>
        <p:spPr>
          <a:xfrm>
            <a:off x="761999" y="4801706"/>
            <a:ext cx="10668001" cy="1359731"/>
          </a:xfrm>
          <a:prstGeom prst="rect">
            <a:avLst/>
          </a:prstGeom>
          <a:solidFill>
            <a:srgbClr val="E7E6E6">
              <a:alpha val="69804"/>
            </a:srgbClr>
          </a:solidFill>
        </p:spPr>
        <p:txBody>
          <a:bodyPr wrap="square">
            <a:spAutoFit/>
          </a:bodyPr>
          <a:lstStyle/>
          <a:p>
            <a:pPr marL="0" marR="0">
              <a:lnSpc>
                <a:spcPct val="107000"/>
              </a:lnSpc>
              <a:spcBef>
                <a:spcPts val="0"/>
              </a:spcBef>
              <a:spcAft>
                <a:spcPts val="800"/>
              </a:spcAft>
            </a:pPr>
            <a:r>
              <a:rPr lang="en-US" sz="1800" b="1" kern="100" dirty="0">
                <a:effectLst/>
                <a:latin typeface="Georgia" panose="02040502050405020303" pitchFamily="18" charset="0"/>
                <a:ea typeface="Calibri" panose="020F0502020204030204" pitchFamily="34" charset="0"/>
                <a:cs typeface="Times New Roman" panose="02020603050405020304" pitchFamily="18" charset="0"/>
              </a:rPr>
              <a:t>Isaiah 26: 2-4</a:t>
            </a:r>
          </a:p>
          <a:p>
            <a:pPr marL="0" marR="0">
              <a:lnSpc>
                <a:spcPct val="107000"/>
              </a:lnSpc>
              <a:spcBef>
                <a:spcPts val="0"/>
              </a:spcBef>
              <a:spcAft>
                <a:spcPts val="800"/>
              </a:spcAft>
            </a:pPr>
            <a:r>
              <a:rPr lang="en-US" sz="1800" kern="100" dirty="0">
                <a:effectLst/>
                <a:latin typeface="Georgia" panose="02040502050405020303" pitchFamily="18" charset="0"/>
                <a:ea typeface="Calibri" panose="020F0502020204030204" pitchFamily="34" charset="0"/>
                <a:cs typeface="Times New Roman" panose="02020603050405020304" pitchFamily="18" charset="0"/>
              </a:rPr>
              <a:t>Open the gates that the righteous nation may enter, the nation that keeps faith. You will keep in perfect peace those whose minds are steadfast, because they trust in you. Trust in the Lord forever, for the Lord, the Lord himself, is the Rock eternal.</a:t>
            </a:r>
          </a:p>
        </p:txBody>
      </p:sp>
      <p:sp>
        <p:nvSpPr>
          <p:cNvPr id="2" name="TextBox 1">
            <a:extLst>
              <a:ext uri="{FF2B5EF4-FFF2-40B4-BE49-F238E27FC236}">
                <a16:creationId xmlns:a16="http://schemas.microsoft.com/office/drawing/2014/main" id="{0F728CB9-799E-9D93-CDB2-37F36E465DC9}"/>
              </a:ext>
            </a:extLst>
          </p:cNvPr>
          <p:cNvSpPr txBox="1"/>
          <p:nvPr/>
        </p:nvSpPr>
        <p:spPr>
          <a:xfrm>
            <a:off x="3886201" y="6550223"/>
            <a:ext cx="8194964" cy="307777"/>
          </a:xfrm>
          <a:prstGeom prst="rect">
            <a:avLst/>
          </a:prstGeom>
          <a:noFill/>
        </p:spPr>
        <p:txBody>
          <a:bodyPr wrap="square" rtlCol="0">
            <a:spAutoFit/>
          </a:bodyPr>
          <a:lstStyle/>
          <a:p>
            <a:pPr algn="r"/>
            <a:r>
              <a:rPr lang="en-US" sz="1400" dirty="0">
                <a:solidFill>
                  <a:schemeClr val="bg1"/>
                </a:solidFill>
                <a:effectLst>
                  <a:outerShdw blurRad="38100" dist="38100" dir="2700000" algn="tl">
                    <a:srgbClr val="000000">
                      <a:alpha val="43137"/>
                    </a:srgbClr>
                  </a:outerShdw>
                </a:effectLst>
              </a:rPr>
              <a:t>Between Los Angeles and Phoenix, somewhere by the freeway!  February 2022</a:t>
            </a:r>
          </a:p>
        </p:txBody>
      </p:sp>
    </p:spTree>
    <p:extLst>
      <p:ext uri="{BB962C8B-B14F-4D97-AF65-F5344CB8AC3E}">
        <p14:creationId xmlns:p14="http://schemas.microsoft.com/office/powerpoint/2010/main" val="212841226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sunset over a desert&#10;&#10;Description automatically generated">
            <a:extLst>
              <a:ext uri="{FF2B5EF4-FFF2-40B4-BE49-F238E27FC236}">
                <a16:creationId xmlns:a16="http://schemas.microsoft.com/office/drawing/2014/main" id="{B165E5A9-B425-AF95-2DE0-FC02A9B2556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6" name="TextBox 5">
            <a:extLst>
              <a:ext uri="{FF2B5EF4-FFF2-40B4-BE49-F238E27FC236}">
                <a16:creationId xmlns:a16="http://schemas.microsoft.com/office/drawing/2014/main" id="{BE46E44D-291E-B694-1680-1D70CDE9C928}"/>
              </a:ext>
            </a:extLst>
          </p:cNvPr>
          <p:cNvSpPr txBox="1"/>
          <p:nvPr/>
        </p:nvSpPr>
        <p:spPr>
          <a:xfrm>
            <a:off x="1630486" y="5190492"/>
            <a:ext cx="8764773" cy="1359731"/>
          </a:xfrm>
          <a:prstGeom prst="rect">
            <a:avLst/>
          </a:prstGeom>
          <a:solidFill>
            <a:srgbClr val="E7E6E6">
              <a:alpha val="60000"/>
            </a:srgbClr>
          </a:solidFill>
        </p:spPr>
        <p:txBody>
          <a:bodyPr wrap="square">
            <a:spAutoFit/>
          </a:bodyPr>
          <a:lstStyle/>
          <a:p>
            <a:pPr marL="0" marR="0">
              <a:lnSpc>
                <a:spcPct val="107000"/>
              </a:lnSpc>
              <a:spcBef>
                <a:spcPts val="0"/>
              </a:spcBef>
              <a:spcAft>
                <a:spcPts val="800"/>
              </a:spcAft>
            </a:pPr>
            <a:r>
              <a:rPr lang="en-US" sz="1800" b="1" kern="100" dirty="0">
                <a:effectLst/>
                <a:latin typeface="Georgia" panose="02040502050405020303" pitchFamily="18" charset="0"/>
                <a:ea typeface="Calibri" panose="020F0502020204030204" pitchFamily="34" charset="0"/>
                <a:cs typeface="Times New Roman" panose="02020603050405020304" pitchFamily="18" charset="0"/>
              </a:rPr>
              <a:t>Romans 15: 5-6</a:t>
            </a:r>
            <a:endParaRPr lang="en-US" sz="1800" kern="100" dirty="0">
              <a:effectLst/>
              <a:latin typeface="Georgia" panose="02040502050405020303" pitchFamily="18"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kern="100" dirty="0">
                <a:effectLst/>
                <a:latin typeface="Georgia" panose="02040502050405020303" pitchFamily="18" charset="0"/>
                <a:ea typeface="Calibri" panose="020F0502020204030204" pitchFamily="34" charset="0"/>
                <a:cs typeface="Times New Roman" panose="02020603050405020304" pitchFamily="18" charset="0"/>
              </a:rPr>
              <a:t>May the God who gives endurance and encouragement give you the same attitude of mind toward each other that Christ Jesus had, so that with one mind and one voice you may glorify the God and Father of our Lord Jesus Christ.</a:t>
            </a:r>
          </a:p>
        </p:txBody>
      </p:sp>
      <p:sp>
        <p:nvSpPr>
          <p:cNvPr id="7" name="TextBox 6">
            <a:extLst>
              <a:ext uri="{FF2B5EF4-FFF2-40B4-BE49-F238E27FC236}">
                <a16:creationId xmlns:a16="http://schemas.microsoft.com/office/drawing/2014/main" id="{3B4DA494-103E-5EC4-A3C1-13EB82DC97ED}"/>
              </a:ext>
            </a:extLst>
          </p:cNvPr>
          <p:cNvSpPr txBox="1"/>
          <p:nvPr/>
        </p:nvSpPr>
        <p:spPr>
          <a:xfrm>
            <a:off x="6012873" y="6550223"/>
            <a:ext cx="6068291" cy="307777"/>
          </a:xfrm>
          <a:prstGeom prst="rect">
            <a:avLst/>
          </a:prstGeom>
          <a:noFill/>
        </p:spPr>
        <p:txBody>
          <a:bodyPr wrap="square" rtlCol="0">
            <a:spAutoFit/>
          </a:bodyPr>
          <a:lstStyle/>
          <a:p>
            <a:pPr algn="r"/>
            <a:r>
              <a:rPr lang="en-US" sz="1400" dirty="0">
                <a:solidFill>
                  <a:schemeClr val="bg1"/>
                </a:solidFill>
                <a:effectLst>
                  <a:outerShdw blurRad="38100" dist="38100" dir="2700000" algn="tl">
                    <a:srgbClr val="000000">
                      <a:alpha val="43137"/>
                    </a:srgbClr>
                  </a:outerShdw>
                </a:effectLst>
              </a:rPr>
              <a:t>Phoenix, Arizona USA</a:t>
            </a:r>
          </a:p>
        </p:txBody>
      </p:sp>
    </p:spTree>
    <p:extLst>
      <p:ext uri="{BB962C8B-B14F-4D97-AF65-F5344CB8AC3E}">
        <p14:creationId xmlns:p14="http://schemas.microsoft.com/office/powerpoint/2010/main" val="296055626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3" name="Picture 2" descr="A dock on a lake&#10;&#10;Description automatically generated">
            <a:extLst>
              <a:ext uri="{FF2B5EF4-FFF2-40B4-BE49-F238E27FC236}">
                <a16:creationId xmlns:a16="http://schemas.microsoft.com/office/drawing/2014/main" id="{17D1BCE3-2959-0B83-E4D8-534DC456A548}"/>
              </a:ext>
            </a:extLst>
          </p:cNvPr>
          <p:cNvPicPr>
            <a:picLocks noChangeAspect="1"/>
          </p:cNvPicPr>
          <p:nvPr/>
        </p:nvPicPr>
        <p:blipFill rotWithShape="1">
          <a:blip r:embed="rId3">
            <a:extLst>
              <a:ext uri="{28A0092B-C50C-407E-A947-70E740481C1C}">
                <a14:useLocalDpi xmlns:a14="http://schemas.microsoft.com/office/drawing/2010/main" val="0"/>
              </a:ext>
            </a:extLst>
          </a:blip>
          <a:srcRect t="16971" b="8043"/>
          <a:stretch/>
        </p:blipFill>
        <p:spPr>
          <a:xfrm>
            <a:off x="20" y="1282"/>
            <a:ext cx="12191980" cy="6856718"/>
          </a:xfrm>
          <a:prstGeom prst="rect">
            <a:avLst/>
          </a:prstGeom>
        </p:spPr>
      </p:pic>
      <p:sp>
        <p:nvSpPr>
          <p:cNvPr id="4" name="TextBox 3">
            <a:extLst>
              <a:ext uri="{FF2B5EF4-FFF2-40B4-BE49-F238E27FC236}">
                <a16:creationId xmlns:a16="http://schemas.microsoft.com/office/drawing/2014/main" id="{3D614331-431B-BBAC-4176-FB6DBDD83C8B}"/>
              </a:ext>
            </a:extLst>
          </p:cNvPr>
          <p:cNvSpPr txBox="1"/>
          <p:nvPr/>
        </p:nvSpPr>
        <p:spPr>
          <a:xfrm>
            <a:off x="6012873" y="6550223"/>
            <a:ext cx="6068291" cy="307777"/>
          </a:xfrm>
          <a:prstGeom prst="rect">
            <a:avLst/>
          </a:prstGeom>
          <a:noFill/>
        </p:spPr>
        <p:txBody>
          <a:bodyPr wrap="square" rtlCol="0">
            <a:spAutoFit/>
          </a:bodyPr>
          <a:lstStyle/>
          <a:p>
            <a:pPr algn="r"/>
            <a:r>
              <a:rPr lang="en-US" sz="1400" dirty="0">
                <a:solidFill>
                  <a:schemeClr val="bg1"/>
                </a:solidFill>
                <a:effectLst>
                  <a:outerShdw blurRad="38100" dist="38100" dir="2700000" algn="tl">
                    <a:srgbClr val="000000">
                      <a:alpha val="43137"/>
                    </a:srgbClr>
                  </a:outerShdw>
                </a:effectLst>
              </a:rPr>
              <a:t>Olympic Peninsula, Washington USA</a:t>
            </a:r>
          </a:p>
        </p:txBody>
      </p:sp>
      <p:sp>
        <p:nvSpPr>
          <p:cNvPr id="5" name="TextBox 4">
            <a:extLst>
              <a:ext uri="{FF2B5EF4-FFF2-40B4-BE49-F238E27FC236}">
                <a16:creationId xmlns:a16="http://schemas.microsoft.com/office/drawing/2014/main" id="{9029056C-DEFB-C733-686C-E699D31B5347}"/>
              </a:ext>
            </a:extLst>
          </p:cNvPr>
          <p:cNvSpPr txBox="1"/>
          <p:nvPr/>
        </p:nvSpPr>
        <p:spPr>
          <a:xfrm>
            <a:off x="881213" y="4103600"/>
            <a:ext cx="8165805" cy="2009553"/>
          </a:xfrm>
          <a:prstGeom prst="rect">
            <a:avLst/>
          </a:prstGeom>
          <a:solidFill>
            <a:srgbClr val="E7E6E6">
              <a:alpha val="60000"/>
            </a:srgbClr>
          </a:solidFill>
        </p:spPr>
        <p:txBody>
          <a:bodyPr wrap="square">
            <a:spAutoFit/>
          </a:bodyPr>
          <a:lstStyle/>
          <a:p>
            <a:pPr marL="0" marR="0">
              <a:lnSpc>
                <a:spcPct val="107000"/>
              </a:lnSpc>
              <a:spcBef>
                <a:spcPts val="0"/>
              </a:spcBef>
              <a:spcAft>
                <a:spcPts val="800"/>
              </a:spcAft>
            </a:pPr>
            <a:r>
              <a:rPr lang="en-US" sz="1800" b="1" kern="100" dirty="0">
                <a:effectLst/>
                <a:latin typeface="Georgia" panose="02040502050405020303" pitchFamily="18" charset="0"/>
                <a:ea typeface="Calibri" panose="020F0502020204030204" pitchFamily="34" charset="0"/>
                <a:cs typeface="Times New Roman" panose="02020603050405020304" pitchFamily="18" charset="0"/>
              </a:rPr>
              <a:t>2 Corinthians 1: 3-5</a:t>
            </a:r>
          </a:p>
          <a:p>
            <a:pPr marL="0" marR="0">
              <a:lnSpc>
                <a:spcPct val="107000"/>
              </a:lnSpc>
              <a:spcBef>
                <a:spcPts val="0"/>
              </a:spcBef>
              <a:spcAft>
                <a:spcPts val="800"/>
              </a:spcAft>
            </a:pPr>
            <a:r>
              <a:rPr lang="en-US" sz="1800" kern="100" dirty="0">
                <a:effectLst/>
                <a:latin typeface="Georgia" panose="02040502050405020303" pitchFamily="18" charset="0"/>
                <a:ea typeface="Calibri" panose="020F0502020204030204" pitchFamily="34" charset="0"/>
                <a:cs typeface="Times New Roman" panose="02020603050405020304" pitchFamily="18" charset="0"/>
              </a:rPr>
              <a:t>Praise be to the God and Father of our Lord Jesus Christ, the Father of compassion and the God of all comfort, who comforts us in all our troubles, so that we can comfort those in any trouble with the comfort we ourselves receive from God. For just as we share abundantly in the sufferings of Christ, so also our comfort abounds through Christ.</a:t>
            </a:r>
          </a:p>
        </p:txBody>
      </p:sp>
    </p:spTree>
    <p:extLst>
      <p:ext uri="{BB962C8B-B14F-4D97-AF65-F5344CB8AC3E}">
        <p14:creationId xmlns:p14="http://schemas.microsoft.com/office/powerpoint/2010/main" val="7350441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landscape of a mountain range&#10;&#10;Description automatically generated">
            <a:extLst>
              <a:ext uri="{FF2B5EF4-FFF2-40B4-BE49-F238E27FC236}">
                <a16:creationId xmlns:a16="http://schemas.microsoft.com/office/drawing/2014/main" id="{CB87A973-E872-4B65-F2BC-4CF745A37A7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TextBox 3">
            <a:extLst>
              <a:ext uri="{FF2B5EF4-FFF2-40B4-BE49-F238E27FC236}">
                <a16:creationId xmlns:a16="http://schemas.microsoft.com/office/drawing/2014/main" id="{D270ABCE-0A15-A084-306B-6B51B5F7DD2F}"/>
              </a:ext>
            </a:extLst>
          </p:cNvPr>
          <p:cNvSpPr txBox="1"/>
          <p:nvPr/>
        </p:nvSpPr>
        <p:spPr>
          <a:xfrm>
            <a:off x="695305" y="5401794"/>
            <a:ext cx="8351713" cy="1063368"/>
          </a:xfrm>
          <a:prstGeom prst="rect">
            <a:avLst/>
          </a:prstGeom>
          <a:solidFill>
            <a:srgbClr val="E7E6E6">
              <a:alpha val="60000"/>
            </a:srgbClr>
          </a:solidFill>
        </p:spPr>
        <p:txBody>
          <a:bodyPr wrap="square">
            <a:spAutoFit/>
          </a:bodyPr>
          <a:lstStyle/>
          <a:p>
            <a:pPr marL="0" marR="0">
              <a:lnSpc>
                <a:spcPct val="107000"/>
              </a:lnSpc>
              <a:spcBef>
                <a:spcPts val="0"/>
              </a:spcBef>
              <a:spcAft>
                <a:spcPts val="800"/>
              </a:spcAft>
            </a:pPr>
            <a:r>
              <a:rPr lang="en-US" sz="1800" b="1" kern="100" dirty="0">
                <a:effectLst/>
                <a:latin typeface="Georgia" panose="02040502050405020303" pitchFamily="18" charset="0"/>
                <a:ea typeface="Calibri" panose="020F0502020204030204" pitchFamily="34" charset="0"/>
                <a:cs typeface="Times New Roman" panose="02020603050405020304" pitchFamily="18" charset="0"/>
              </a:rPr>
              <a:t>Hebrews 12:14</a:t>
            </a:r>
            <a:endParaRPr lang="en-US" sz="1800" kern="100" dirty="0">
              <a:effectLst/>
              <a:latin typeface="Georgia" panose="02040502050405020303" pitchFamily="18"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kern="100" dirty="0">
                <a:effectLst/>
                <a:latin typeface="Georgia" panose="02040502050405020303" pitchFamily="18" charset="0"/>
                <a:ea typeface="Calibri" panose="020F0502020204030204" pitchFamily="34" charset="0"/>
                <a:cs typeface="Times New Roman" panose="02020603050405020304" pitchFamily="18" charset="0"/>
              </a:rPr>
              <a:t>Make every effort to live in peace with everyone and to be holy; without holiness no one will see the Lord.</a:t>
            </a:r>
          </a:p>
        </p:txBody>
      </p:sp>
      <p:sp>
        <p:nvSpPr>
          <p:cNvPr id="5" name="TextBox 4">
            <a:extLst>
              <a:ext uri="{FF2B5EF4-FFF2-40B4-BE49-F238E27FC236}">
                <a16:creationId xmlns:a16="http://schemas.microsoft.com/office/drawing/2014/main" id="{E369F3EB-2FC2-627A-0DB1-8D3096FA7D8B}"/>
              </a:ext>
            </a:extLst>
          </p:cNvPr>
          <p:cNvSpPr txBox="1"/>
          <p:nvPr/>
        </p:nvSpPr>
        <p:spPr>
          <a:xfrm>
            <a:off x="6012873" y="6550223"/>
            <a:ext cx="6068291" cy="307777"/>
          </a:xfrm>
          <a:prstGeom prst="rect">
            <a:avLst/>
          </a:prstGeom>
          <a:noFill/>
        </p:spPr>
        <p:txBody>
          <a:bodyPr wrap="square" rtlCol="0">
            <a:spAutoFit/>
          </a:bodyPr>
          <a:lstStyle/>
          <a:p>
            <a:pPr algn="r"/>
            <a:r>
              <a:rPr lang="en-US" sz="1400" dirty="0">
                <a:solidFill>
                  <a:schemeClr val="bg1"/>
                </a:solidFill>
                <a:effectLst>
                  <a:outerShdw blurRad="38100" dist="38100" dir="2700000" algn="tl">
                    <a:srgbClr val="000000">
                      <a:alpha val="43137"/>
                    </a:srgbClr>
                  </a:outerShdw>
                </a:effectLst>
              </a:rPr>
              <a:t>South Mountain, Phoenix, Arizona USA</a:t>
            </a:r>
          </a:p>
        </p:txBody>
      </p:sp>
    </p:spTree>
    <p:extLst>
      <p:ext uri="{BB962C8B-B14F-4D97-AF65-F5344CB8AC3E}">
        <p14:creationId xmlns:p14="http://schemas.microsoft.com/office/powerpoint/2010/main" val="346709313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3" name="Picture 2" descr="A river with trees and a bridge over it&#10;&#10;Description automatically generated">
            <a:extLst>
              <a:ext uri="{FF2B5EF4-FFF2-40B4-BE49-F238E27FC236}">
                <a16:creationId xmlns:a16="http://schemas.microsoft.com/office/drawing/2014/main" id="{3B24416A-A88E-AAD3-98CF-008F091764F0}"/>
              </a:ext>
            </a:extLst>
          </p:cNvPr>
          <p:cNvPicPr>
            <a:picLocks noChangeAspect="1"/>
          </p:cNvPicPr>
          <p:nvPr/>
        </p:nvPicPr>
        <p:blipFill rotWithShape="1">
          <a:blip r:embed="rId3">
            <a:extLst>
              <a:ext uri="{28A0092B-C50C-407E-A947-70E740481C1C}">
                <a14:useLocalDpi xmlns:a14="http://schemas.microsoft.com/office/drawing/2010/main" val="0"/>
              </a:ext>
            </a:extLst>
          </a:blip>
          <a:srcRect t="10936" b="14078"/>
          <a:stretch/>
        </p:blipFill>
        <p:spPr>
          <a:xfrm>
            <a:off x="20" y="1282"/>
            <a:ext cx="12191980" cy="6856718"/>
          </a:xfrm>
          <a:prstGeom prst="rect">
            <a:avLst/>
          </a:prstGeom>
        </p:spPr>
      </p:pic>
      <p:sp>
        <p:nvSpPr>
          <p:cNvPr id="6" name="TextBox 5">
            <a:extLst>
              <a:ext uri="{FF2B5EF4-FFF2-40B4-BE49-F238E27FC236}">
                <a16:creationId xmlns:a16="http://schemas.microsoft.com/office/drawing/2014/main" id="{3FC98606-068F-8E9E-4FFC-83E7803A397A}"/>
              </a:ext>
            </a:extLst>
          </p:cNvPr>
          <p:cNvSpPr txBox="1"/>
          <p:nvPr/>
        </p:nvSpPr>
        <p:spPr>
          <a:xfrm>
            <a:off x="3955311" y="3912781"/>
            <a:ext cx="6448808" cy="1359731"/>
          </a:xfrm>
          <a:prstGeom prst="rect">
            <a:avLst/>
          </a:prstGeom>
          <a:solidFill>
            <a:srgbClr val="E7E6E6">
              <a:alpha val="60000"/>
            </a:srgbClr>
          </a:solidFill>
        </p:spPr>
        <p:txBody>
          <a:bodyPr wrap="square">
            <a:spAutoFit/>
          </a:bodyPr>
          <a:lstStyle/>
          <a:p>
            <a:pPr marL="0" marR="0">
              <a:lnSpc>
                <a:spcPct val="107000"/>
              </a:lnSpc>
              <a:spcBef>
                <a:spcPts val="0"/>
              </a:spcBef>
              <a:spcAft>
                <a:spcPts val="800"/>
              </a:spcAft>
            </a:pPr>
            <a:r>
              <a:rPr lang="en-US" sz="1800" b="1" kern="100" dirty="0">
                <a:effectLst/>
                <a:latin typeface="Georgia" panose="02040502050405020303" pitchFamily="18" charset="0"/>
                <a:ea typeface="Calibri" panose="020F0502020204030204" pitchFamily="34" charset="0"/>
                <a:cs typeface="Times New Roman" panose="02020603050405020304" pitchFamily="18" charset="0"/>
              </a:rPr>
              <a:t>Galatians 3: 14</a:t>
            </a:r>
          </a:p>
          <a:p>
            <a:pPr marL="0" marR="0">
              <a:lnSpc>
                <a:spcPct val="107000"/>
              </a:lnSpc>
              <a:spcBef>
                <a:spcPts val="0"/>
              </a:spcBef>
              <a:spcAft>
                <a:spcPts val="800"/>
              </a:spcAft>
            </a:pPr>
            <a:r>
              <a:rPr lang="en-US" sz="1800" kern="100" dirty="0">
                <a:effectLst/>
                <a:latin typeface="Georgia" panose="02040502050405020303" pitchFamily="18" charset="0"/>
                <a:ea typeface="Calibri" panose="020F0502020204030204" pitchFamily="34" charset="0"/>
                <a:cs typeface="Times New Roman" panose="02020603050405020304" pitchFamily="18" charset="0"/>
              </a:rPr>
              <a:t>He redeemed us in order that the blessing given to Abraham might come to the Gentiles through Christ Jesus, so that by faith we might receive the promise of the Spirit.</a:t>
            </a:r>
          </a:p>
        </p:txBody>
      </p:sp>
      <p:sp>
        <p:nvSpPr>
          <p:cNvPr id="7" name="TextBox 6">
            <a:extLst>
              <a:ext uri="{FF2B5EF4-FFF2-40B4-BE49-F238E27FC236}">
                <a16:creationId xmlns:a16="http://schemas.microsoft.com/office/drawing/2014/main" id="{0956D724-D203-884C-B2D0-86F292F42186}"/>
              </a:ext>
            </a:extLst>
          </p:cNvPr>
          <p:cNvSpPr txBox="1"/>
          <p:nvPr/>
        </p:nvSpPr>
        <p:spPr>
          <a:xfrm>
            <a:off x="70239" y="6433265"/>
            <a:ext cx="6068291" cy="307777"/>
          </a:xfrm>
          <a:prstGeom prst="rect">
            <a:avLst/>
          </a:prstGeom>
          <a:noFill/>
        </p:spPr>
        <p:txBody>
          <a:bodyPr wrap="square" rtlCol="0">
            <a:spAutoFit/>
          </a:bodyPr>
          <a:lstStyle/>
          <a:p>
            <a:r>
              <a:rPr lang="en-US" sz="1400" dirty="0">
                <a:solidFill>
                  <a:schemeClr val="bg1"/>
                </a:solidFill>
                <a:effectLst>
                  <a:outerShdw blurRad="38100" dist="38100" dir="2700000" algn="tl">
                    <a:srgbClr val="000000">
                      <a:alpha val="43137"/>
                    </a:srgbClr>
                  </a:outerShdw>
                </a:effectLst>
              </a:rPr>
              <a:t>River Walk, San Antonio, Texas USA</a:t>
            </a:r>
          </a:p>
        </p:txBody>
      </p:sp>
    </p:spTree>
    <p:extLst>
      <p:ext uri="{BB962C8B-B14F-4D97-AF65-F5344CB8AC3E}">
        <p14:creationId xmlns:p14="http://schemas.microsoft.com/office/powerpoint/2010/main" val="418091066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3" name="Picture 2" descr="A landscape of a canyon&#10;&#10;Description automatically generated">
            <a:extLst>
              <a:ext uri="{FF2B5EF4-FFF2-40B4-BE49-F238E27FC236}">
                <a16:creationId xmlns:a16="http://schemas.microsoft.com/office/drawing/2014/main" id="{FD78A438-B755-A74E-3B4D-E2A54A273B36}"/>
              </a:ext>
            </a:extLst>
          </p:cNvPr>
          <p:cNvPicPr>
            <a:picLocks noChangeAspect="1"/>
          </p:cNvPicPr>
          <p:nvPr/>
        </p:nvPicPr>
        <p:blipFill rotWithShape="1">
          <a:blip r:embed="rId3">
            <a:extLst>
              <a:ext uri="{28A0092B-C50C-407E-A947-70E740481C1C}">
                <a14:useLocalDpi xmlns:a14="http://schemas.microsoft.com/office/drawing/2010/main" val="0"/>
              </a:ext>
            </a:extLst>
          </a:blip>
          <a:srcRect t="9580" b="15434"/>
          <a:stretch/>
        </p:blipFill>
        <p:spPr>
          <a:xfrm>
            <a:off x="20" y="1282"/>
            <a:ext cx="12191980" cy="6856718"/>
          </a:xfrm>
          <a:prstGeom prst="rect">
            <a:avLst/>
          </a:prstGeom>
        </p:spPr>
      </p:pic>
      <p:sp>
        <p:nvSpPr>
          <p:cNvPr id="4" name="TextBox 3">
            <a:extLst>
              <a:ext uri="{FF2B5EF4-FFF2-40B4-BE49-F238E27FC236}">
                <a16:creationId xmlns:a16="http://schemas.microsoft.com/office/drawing/2014/main" id="{1DADAAE3-75DD-E0B0-2D3B-2AC875BEA798}"/>
              </a:ext>
            </a:extLst>
          </p:cNvPr>
          <p:cNvSpPr txBox="1"/>
          <p:nvPr/>
        </p:nvSpPr>
        <p:spPr>
          <a:xfrm>
            <a:off x="6012873" y="6550223"/>
            <a:ext cx="6068291" cy="307777"/>
          </a:xfrm>
          <a:prstGeom prst="rect">
            <a:avLst/>
          </a:prstGeom>
          <a:noFill/>
        </p:spPr>
        <p:txBody>
          <a:bodyPr wrap="square" rtlCol="0">
            <a:spAutoFit/>
          </a:bodyPr>
          <a:lstStyle/>
          <a:p>
            <a:pPr algn="r"/>
            <a:r>
              <a:rPr lang="en-US" sz="1400" dirty="0">
                <a:solidFill>
                  <a:schemeClr val="bg1"/>
                </a:solidFill>
                <a:effectLst>
                  <a:outerShdw blurRad="38100" dist="38100" dir="2700000" algn="tl">
                    <a:srgbClr val="000000">
                      <a:alpha val="43137"/>
                    </a:srgbClr>
                  </a:outerShdw>
                </a:effectLst>
              </a:rPr>
              <a:t>Grand Canyon, Arizona USA</a:t>
            </a:r>
          </a:p>
        </p:txBody>
      </p:sp>
      <p:sp>
        <p:nvSpPr>
          <p:cNvPr id="5" name="TextBox 4">
            <a:extLst>
              <a:ext uri="{FF2B5EF4-FFF2-40B4-BE49-F238E27FC236}">
                <a16:creationId xmlns:a16="http://schemas.microsoft.com/office/drawing/2014/main" id="{2902902A-0C00-49ED-233D-9B8C2F815A81}"/>
              </a:ext>
            </a:extLst>
          </p:cNvPr>
          <p:cNvSpPr txBox="1"/>
          <p:nvPr/>
        </p:nvSpPr>
        <p:spPr>
          <a:xfrm>
            <a:off x="1015571" y="5387822"/>
            <a:ext cx="9595722" cy="1070871"/>
          </a:xfrm>
          <a:prstGeom prst="rect">
            <a:avLst/>
          </a:prstGeom>
          <a:solidFill>
            <a:srgbClr val="E7E6E6">
              <a:alpha val="60000"/>
            </a:srgbClr>
          </a:solidFill>
        </p:spPr>
        <p:txBody>
          <a:bodyPr wrap="square">
            <a:spAutoFit/>
          </a:bodyPr>
          <a:lstStyle/>
          <a:p>
            <a:pPr marL="0" marR="0">
              <a:lnSpc>
                <a:spcPct val="107000"/>
              </a:lnSpc>
              <a:spcBef>
                <a:spcPts val="0"/>
              </a:spcBef>
              <a:spcAft>
                <a:spcPts val="800"/>
              </a:spcAft>
            </a:pPr>
            <a:r>
              <a:rPr lang="en-US" sz="1800" b="1" kern="100" dirty="0">
                <a:effectLst/>
                <a:latin typeface="Georgia" panose="02040502050405020303" pitchFamily="18" charset="0"/>
                <a:ea typeface="Calibri" panose="020F0502020204030204" pitchFamily="34" charset="0"/>
                <a:cs typeface="Times New Roman" panose="02020603050405020304" pitchFamily="18" charset="0"/>
              </a:rPr>
              <a:t>Philippians 2: 3-4</a:t>
            </a:r>
            <a:endParaRPr lang="en-US" sz="1800" kern="100" dirty="0">
              <a:effectLst/>
              <a:latin typeface="Georgia" panose="02040502050405020303" pitchFamily="18"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kern="100" dirty="0">
                <a:effectLst/>
                <a:latin typeface="Georgia" panose="02040502050405020303" pitchFamily="18" charset="0"/>
                <a:ea typeface="Calibri" panose="020F0502020204030204" pitchFamily="34" charset="0"/>
                <a:cs typeface="Times New Roman" panose="02020603050405020304" pitchFamily="18" charset="0"/>
              </a:rPr>
              <a:t>Do nothing out of selfish ambition or vain conceit. Rather, in humility value others above yourselves, not looking to your own interests but each of you to the interests of the others.</a:t>
            </a:r>
          </a:p>
        </p:txBody>
      </p:sp>
    </p:spTree>
    <p:extLst>
      <p:ext uri="{BB962C8B-B14F-4D97-AF65-F5344CB8AC3E}">
        <p14:creationId xmlns:p14="http://schemas.microsoft.com/office/powerpoint/2010/main" val="92509955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3" name="Picture 2" descr="A view of the ocean from a cliff&#10;&#10;Description automatically generated">
            <a:extLst>
              <a:ext uri="{FF2B5EF4-FFF2-40B4-BE49-F238E27FC236}">
                <a16:creationId xmlns:a16="http://schemas.microsoft.com/office/drawing/2014/main" id="{06D3D37F-ABE9-5EF3-112E-9841A7D3CCF0}"/>
              </a:ext>
            </a:extLst>
          </p:cNvPr>
          <p:cNvPicPr>
            <a:picLocks noChangeAspect="1"/>
          </p:cNvPicPr>
          <p:nvPr/>
        </p:nvPicPr>
        <p:blipFill rotWithShape="1">
          <a:blip r:embed="rId3">
            <a:extLst>
              <a:ext uri="{28A0092B-C50C-407E-A947-70E740481C1C}">
                <a14:useLocalDpi xmlns:a14="http://schemas.microsoft.com/office/drawing/2010/main" val="0"/>
              </a:ext>
            </a:extLst>
          </a:blip>
          <a:srcRect t="19986" b="5028"/>
          <a:stretch/>
        </p:blipFill>
        <p:spPr>
          <a:xfrm>
            <a:off x="20" y="1282"/>
            <a:ext cx="12191980" cy="6856718"/>
          </a:xfrm>
          <a:prstGeom prst="rect">
            <a:avLst/>
          </a:prstGeom>
        </p:spPr>
      </p:pic>
      <p:sp>
        <p:nvSpPr>
          <p:cNvPr id="4" name="TextBox 3">
            <a:extLst>
              <a:ext uri="{FF2B5EF4-FFF2-40B4-BE49-F238E27FC236}">
                <a16:creationId xmlns:a16="http://schemas.microsoft.com/office/drawing/2014/main" id="{327E0E78-FC4E-AC71-DA49-03327C1B339B}"/>
              </a:ext>
            </a:extLst>
          </p:cNvPr>
          <p:cNvSpPr txBox="1"/>
          <p:nvPr/>
        </p:nvSpPr>
        <p:spPr>
          <a:xfrm>
            <a:off x="6012873" y="6550223"/>
            <a:ext cx="6068291" cy="307777"/>
          </a:xfrm>
          <a:prstGeom prst="rect">
            <a:avLst/>
          </a:prstGeom>
          <a:noFill/>
        </p:spPr>
        <p:txBody>
          <a:bodyPr wrap="square" rtlCol="0">
            <a:spAutoFit/>
          </a:bodyPr>
          <a:lstStyle/>
          <a:p>
            <a:pPr algn="r"/>
            <a:r>
              <a:rPr lang="en-US" sz="1400" dirty="0">
                <a:solidFill>
                  <a:schemeClr val="bg1"/>
                </a:solidFill>
                <a:effectLst>
                  <a:outerShdw blurRad="38100" dist="38100" dir="2700000" algn="tl">
                    <a:srgbClr val="000000">
                      <a:alpha val="43137"/>
                    </a:srgbClr>
                  </a:outerShdw>
                </a:effectLst>
              </a:rPr>
              <a:t>Manuel Antonio, Costa Rica</a:t>
            </a:r>
          </a:p>
        </p:txBody>
      </p:sp>
      <p:sp>
        <p:nvSpPr>
          <p:cNvPr id="5" name="TextBox 4">
            <a:extLst>
              <a:ext uri="{FF2B5EF4-FFF2-40B4-BE49-F238E27FC236}">
                <a16:creationId xmlns:a16="http://schemas.microsoft.com/office/drawing/2014/main" id="{1E5F6F20-D4C4-0146-4CFD-26FDA1C35618}"/>
              </a:ext>
            </a:extLst>
          </p:cNvPr>
          <p:cNvSpPr txBox="1"/>
          <p:nvPr/>
        </p:nvSpPr>
        <p:spPr>
          <a:xfrm>
            <a:off x="494575" y="1794018"/>
            <a:ext cx="4013629" cy="3137910"/>
          </a:xfrm>
          <a:prstGeom prst="rect">
            <a:avLst/>
          </a:prstGeom>
          <a:solidFill>
            <a:srgbClr val="E7E6E6">
              <a:alpha val="60000"/>
            </a:srgbClr>
          </a:solidFill>
        </p:spPr>
        <p:txBody>
          <a:bodyPr wrap="square">
            <a:spAutoFit/>
          </a:bodyPr>
          <a:lstStyle/>
          <a:p>
            <a:pPr marL="0" marR="0">
              <a:lnSpc>
                <a:spcPct val="107000"/>
              </a:lnSpc>
              <a:spcBef>
                <a:spcPts val="0"/>
              </a:spcBef>
              <a:spcAft>
                <a:spcPts val="800"/>
              </a:spcAft>
            </a:pPr>
            <a:r>
              <a:rPr lang="en-US" sz="1800" b="1" kern="100" dirty="0">
                <a:effectLst/>
                <a:latin typeface="Georgia" panose="02040502050405020303" pitchFamily="18" charset="0"/>
                <a:ea typeface="Calibri" panose="020F0502020204030204" pitchFamily="34" charset="0"/>
                <a:cs typeface="Times New Roman" panose="02020603050405020304" pitchFamily="18" charset="0"/>
              </a:rPr>
              <a:t>Deuteronomy 6: 5-7</a:t>
            </a:r>
          </a:p>
          <a:p>
            <a:pPr marL="0" marR="0">
              <a:lnSpc>
                <a:spcPct val="107000"/>
              </a:lnSpc>
              <a:spcBef>
                <a:spcPts val="0"/>
              </a:spcBef>
              <a:spcAft>
                <a:spcPts val="800"/>
              </a:spcAft>
            </a:pPr>
            <a:r>
              <a:rPr lang="en-US" sz="1800" kern="100" dirty="0">
                <a:effectLst/>
                <a:latin typeface="Georgia" panose="02040502050405020303" pitchFamily="18" charset="0"/>
                <a:ea typeface="Calibri" panose="020F0502020204030204" pitchFamily="34" charset="0"/>
                <a:cs typeface="Times New Roman" panose="02020603050405020304" pitchFamily="18" charset="0"/>
              </a:rPr>
              <a:t>Love the Lord your God with all your heart and with all your soul and with all your strength. These commandments that I give you today are to be on your hearts. Impress them on your children. Talk about them when you sit at home and when you walk along the road, when you lie down and when you get up. </a:t>
            </a:r>
          </a:p>
        </p:txBody>
      </p:sp>
    </p:spTree>
    <p:extLst>
      <p:ext uri="{BB962C8B-B14F-4D97-AF65-F5344CB8AC3E}">
        <p14:creationId xmlns:p14="http://schemas.microsoft.com/office/powerpoint/2010/main" val="361007364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5" name="Picture 4" descr="A metal gate in front of a stone building&#10;&#10;Description automatically generated">
            <a:extLst>
              <a:ext uri="{FF2B5EF4-FFF2-40B4-BE49-F238E27FC236}">
                <a16:creationId xmlns:a16="http://schemas.microsoft.com/office/drawing/2014/main" id="{160E0AF5-F117-203C-D32E-80D459E56384}"/>
              </a:ext>
            </a:extLst>
          </p:cNvPr>
          <p:cNvPicPr>
            <a:picLocks noChangeAspect="1"/>
          </p:cNvPicPr>
          <p:nvPr/>
        </p:nvPicPr>
        <p:blipFill rotWithShape="1">
          <a:blip r:embed="rId3">
            <a:extLst>
              <a:ext uri="{28A0092B-C50C-407E-A947-70E740481C1C}">
                <a14:useLocalDpi xmlns:a14="http://schemas.microsoft.com/office/drawing/2010/main" val="0"/>
              </a:ext>
            </a:extLst>
          </a:blip>
          <a:srcRect t="22161" b="2853"/>
          <a:stretch/>
        </p:blipFill>
        <p:spPr>
          <a:xfrm>
            <a:off x="20" y="1282"/>
            <a:ext cx="12191980" cy="6856718"/>
          </a:xfrm>
          <a:prstGeom prst="rect">
            <a:avLst/>
          </a:prstGeom>
        </p:spPr>
      </p:pic>
      <p:sp>
        <p:nvSpPr>
          <p:cNvPr id="6" name="TextBox 5">
            <a:extLst>
              <a:ext uri="{FF2B5EF4-FFF2-40B4-BE49-F238E27FC236}">
                <a16:creationId xmlns:a16="http://schemas.microsoft.com/office/drawing/2014/main" id="{1F30CEFC-D6B1-5AF1-148D-05E7EB51E255}"/>
              </a:ext>
            </a:extLst>
          </p:cNvPr>
          <p:cNvSpPr txBox="1"/>
          <p:nvPr/>
        </p:nvSpPr>
        <p:spPr>
          <a:xfrm>
            <a:off x="6012873" y="6550223"/>
            <a:ext cx="6068291" cy="307777"/>
          </a:xfrm>
          <a:prstGeom prst="rect">
            <a:avLst/>
          </a:prstGeom>
          <a:noFill/>
        </p:spPr>
        <p:txBody>
          <a:bodyPr wrap="square" rtlCol="0">
            <a:spAutoFit/>
          </a:bodyPr>
          <a:lstStyle/>
          <a:p>
            <a:pPr algn="r"/>
            <a:r>
              <a:rPr lang="en-US" sz="1400" dirty="0">
                <a:solidFill>
                  <a:schemeClr val="bg1"/>
                </a:solidFill>
                <a:effectLst>
                  <a:outerShdw blurRad="38100" dist="38100" dir="2700000" algn="tl">
                    <a:srgbClr val="000000">
                      <a:alpha val="43137"/>
                    </a:srgbClr>
                  </a:outerShdw>
                </a:effectLst>
              </a:rPr>
              <a:t>Mission Concepcion, San Antonio, Texas USA</a:t>
            </a:r>
          </a:p>
        </p:txBody>
      </p:sp>
      <p:sp>
        <p:nvSpPr>
          <p:cNvPr id="7" name="TextBox 6">
            <a:extLst>
              <a:ext uri="{FF2B5EF4-FFF2-40B4-BE49-F238E27FC236}">
                <a16:creationId xmlns:a16="http://schemas.microsoft.com/office/drawing/2014/main" id="{B4893A60-19E4-07C8-E81D-F5A55DEF00A2}"/>
              </a:ext>
            </a:extLst>
          </p:cNvPr>
          <p:cNvSpPr txBox="1"/>
          <p:nvPr/>
        </p:nvSpPr>
        <p:spPr>
          <a:xfrm>
            <a:off x="4399301" y="4178594"/>
            <a:ext cx="5701629" cy="2248821"/>
          </a:xfrm>
          <a:prstGeom prst="rect">
            <a:avLst/>
          </a:prstGeom>
          <a:solidFill>
            <a:srgbClr val="E7E6E6">
              <a:alpha val="60000"/>
            </a:srgbClr>
          </a:solidFill>
        </p:spPr>
        <p:txBody>
          <a:bodyPr wrap="square">
            <a:spAutoFit/>
          </a:bodyPr>
          <a:lstStyle/>
          <a:p>
            <a:pPr marL="0" marR="0">
              <a:lnSpc>
                <a:spcPct val="107000"/>
              </a:lnSpc>
              <a:spcBef>
                <a:spcPts val="0"/>
              </a:spcBef>
              <a:spcAft>
                <a:spcPts val="800"/>
              </a:spcAft>
            </a:pPr>
            <a:r>
              <a:rPr lang="en-US" sz="1800" b="1" kern="100" dirty="0">
                <a:effectLst/>
                <a:latin typeface="Georgia" panose="02040502050405020303" pitchFamily="18" charset="0"/>
                <a:ea typeface="Calibri" panose="020F0502020204030204" pitchFamily="34" charset="0"/>
                <a:cs typeface="Times New Roman" panose="02020603050405020304" pitchFamily="18" charset="0"/>
              </a:rPr>
              <a:t>Hebrews 13: 20-21</a:t>
            </a:r>
            <a:endParaRPr lang="en-US" sz="1800" kern="100" dirty="0">
              <a:effectLst/>
              <a:latin typeface="Georgia" panose="02040502050405020303" pitchFamily="18"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kern="100" dirty="0">
                <a:effectLst/>
                <a:latin typeface="Georgia" panose="02040502050405020303" pitchFamily="18" charset="0"/>
                <a:ea typeface="Calibri" panose="020F0502020204030204" pitchFamily="34" charset="0"/>
                <a:cs typeface="Times New Roman" panose="02020603050405020304" pitchFamily="18" charset="0"/>
              </a:rPr>
              <a:t>Now may the God of peace, who through the blood of the eternal covenant brought back from the dead our Lord Jesus, that great Shepherd of the sheep, equip you with everything good for doing his will, and may he work in us what is pleasing to him, through Jesus Christ, to whom be glory for ever and ever. Amen.</a:t>
            </a:r>
          </a:p>
        </p:txBody>
      </p:sp>
    </p:spTree>
    <p:extLst>
      <p:ext uri="{BB962C8B-B14F-4D97-AF65-F5344CB8AC3E}">
        <p14:creationId xmlns:p14="http://schemas.microsoft.com/office/powerpoint/2010/main" val="298394179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3" name="Picture 2" descr="A body of water with trees and clouds in the sky&#10;&#10;Description automatically generated">
            <a:extLst>
              <a:ext uri="{FF2B5EF4-FFF2-40B4-BE49-F238E27FC236}">
                <a16:creationId xmlns:a16="http://schemas.microsoft.com/office/drawing/2014/main" id="{FF8DB2D2-486F-7F6E-920B-9F2A8A31BC0D}"/>
              </a:ext>
            </a:extLst>
          </p:cNvPr>
          <p:cNvPicPr>
            <a:picLocks noChangeAspect="1"/>
          </p:cNvPicPr>
          <p:nvPr/>
        </p:nvPicPr>
        <p:blipFill rotWithShape="1">
          <a:blip r:embed="rId3">
            <a:extLst>
              <a:ext uri="{28A0092B-C50C-407E-A947-70E740481C1C}">
                <a14:useLocalDpi xmlns:a14="http://schemas.microsoft.com/office/drawing/2010/main" val="0"/>
              </a:ext>
            </a:extLst>
          </a:blip>
          <a:srcRect t="3820" b="21194"/>
          <a:stretch/>
        </p:blipFill>
        <p:spPr>
          <a:xfrm>
            <a:off x="20" y="1282"/>
            <a:ext cx="12191980" cy="6856718"/>
          </a:xfrm>
          <a:prstGeom prst="rect">
            <a:avLst/>
          </a:prstGeom>
        </p:spPr>
      </p:pic>
      <p:sp>
        <p:nvSpPr>
          <p:cNvPr id="4" name="TextBox 3">
            <a:extLst>
              <a:ext uri="{FF2B5EF4-FFF2-40B4-BE49-F238E27FC236}">
                <a16:creationId xmlns:a16="http://schemas.microsoft.com/office/drawing/2014/main" id="{11C4C4F0-E10F-C155-FFDE-C96DFD8A413A}"/>
              </a:ext>
            </a:extLst>
          </p:cNvPr>
          <p:cNvSpPr txBox="1"/>
          <p:nvPr/>
        </p:nvSpPr>
        <p:spPr>
          <a:xfrm>
            <a:off x="6012873" y="6550223"/>
            <a:ext cx="6068291" cy="307777"/>
          </a:xfrm>
          <a:prstGeom prst="rect">
            <a:avLst/>
          </a:prstGeom>
          <a:noFill/>
        </p:spPr>
        <p:txBody>
          <a:bodyPr wrap="square" rtlCol="0">
            <a:spAutoFit/>
          </a:bodyPr>
          <a:lstStyle/>
          <a:p>
            <a:pPr algn="r"/>
            <a:r>
              <a:rPr lang="en-US" sz="1400" dirty="0">
                <a:solidFill>
                  <a:schemeClr val="bg1"/>
                </a:solidFill>
                <a:effectLst>
                  <a:outerShdw blurRad="38100" dist="38100" dir="2700000" algn="tl">
                    <a:srgbClr val="000000">
                      <a:alpha val="43137"/>
                    </a:srgbClr>
                  </a:outerShdw>
                </a:effectLst>
              </a:rPr>
              <a:t>Olympia, Washington USA</a:t>
            </a:r>
          </a:p>
        </p:txBody>
      </p:sp>
      <p:sp>
        <p:nvSpPr>
          <p:cNvPr id="6" name="TextBox 5">
            <a:extLst>
              <a:ext uri="{FF2B5EF4-FFF2-40B4-BE49-F238E27FC236}">
                <a16:creationId xmlns:a16="http://schemas.microsoft.com/office/drawing/2014/main" id="{15B4284C-B3AD-371A-25B5-8C8434DDF0F2}"/>
              </a:ext>
            </a:extLst>
          </p:cNvPr>
          <p:cNvSpPr txBox="1"/>
          <p:nvPr/>
        </p:nvSpPr>
        <p:spPr>
          <a:xfrm>
            <a:off x="678872" y="920824"/>
            <a:ext cx="10668001" cy="1359731"/>
          </a:xfrm>
          <a:prstGeom prst="rect">
            <a:avLst/>
          </a:prstGeom>
          <a:solidFill>
            <a:srgbClr val="E7E6E6">
              <a:alpha val="69804"/>
            </a:srgbClr>
          </a:solidFill>
        </p:spPr>
        <p:txBody>
          <a:bodyPr wrap="square">
            <a:spAutoFit/>
          </a:bodyPr>
          <a:lstStyle/>
          <a:p>
            <a:pPr marL="0" marR="0">
              <a:lnSpc>
                <a:spcPct val="107000"/>
              </a:lnSpc>
              <a:spcBef>
                <a:spcPts val="0"/>
              </a:spcBef>
              <a:spcAft>
                <a:spcPts val="800"/>
              </a:spcAft>
            </a:pPr>
            <a:r>
              <a:rPr lang="en-US" sz="1800" b="1" kern="100" dirty="0">
                <a:effectLst/>
                <a:latin typeface="Georgia" panose="02040502050405020303" pitchFamily="18" charset="0"/>
                <a:ea typeface="Calibri" panose="020F0502020204030204" pitchFamily="34" charset="0"/>
                <a:cs typeface="Times New Roman" panose="02020603050405020304" pitchFamily="18" charset="0"/>
              </a:rPr>
              <a:t>1 Chronicles 16: 8-10</a:t>
            </a:r>
          </a:p>
          <a:p>
            <a:pPr marL="0" marR="0">
              <a:lnSpc>
                <a:spcPct val="107000"/>
              </a:lnSpc>
              <a:spcBef>
                <a:spcPts val="0"/>
              </a:spcBef>
              <a:spcAft>
                <a:spcPts val="800"/>
              </a:spcAft>
            </a:pPr>
            <a:r>
              <a:rPr lang="en-US" sz="1800" kern="100" dirty="0">
                <a:effectLst/>
                <a:latin typeface="Georgia" panose="02040502050405020303" pitchFamily="18" charset="0"/>
                <a:ea typeface="Calibri" panose="020F0502020204030204" pitchFamily="34" charset="0"/>
                <a:cs typeface="Times New Roman" panose="02020603050405020304" pitchFamily="18" charset="0"/>
              </a:rPr>
              <a:t>Give praise to the Lord, proclaim his name; make known among the nations what he has done. Sing to him, sing praise to him; tell of all his wonderful acts. Glory in his holy name; let the hearts of those who seek the Lord rejoice.</a:t>
            </a:r>
          </a:p>
        </p:txBody>
      </p:sp>
    </p:spTree>
    <p:extLst>
      <p:ext uri="{BB962C8B-B14F-4D97-AF65-F5344CB8AC3E}">
        <p14:creationId xmlns:p14="http://schemas.microsoft.com/office/powerpoint/2010/main" val="248547458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3" name="Picture 2" descr="A snowy mountain with trees and a city in the background&#10;&#10;Description automatically generated">
            <a:extLst>
              <a:ext uri="{FF2B5EF4-FFF2-40B4-BE49-F238E27FC236}">
                <a16:creationId xmlns:a16="http://schemas.microsoft.com/office/drawing/2014/main" id="{59275176-57A3-4F72-1D2B-C8298092EFB1}"/>
              </a:ext>
            </a:extLst>
          </p:cNvPr>
          <p:cNvPicPr>
            <a:picLocks noChangeAspect="1"/>
          </p:cNvPicPr>
          <p:nvPr/>
        </p:nvPicPr>
        <p:blipFill rotWithShape="1">
          <a:blip r:embed="rId3">
            <a:extLst>
              <a:ext uri="{28A0092B-C50C-407E-A947-70E740481C1C}">
                <a14:useLocalDpi xmlns:a14="http://schemas.microsoft.com/office/drawing/2010/main" val="0"/>
              </a:ext>
            </a:extLst>
          </a:blip>
          <a:srcRect t="10539" b="14475"/>
          <a:stretch/>
        </p:blipFill>
        <p:spPr>
          <a:xfrm>
            <a:off x="20" y="1282"/>
            <a:ext cx="12191980" cy="6856718"/>
          </a:xfrm>
          <a:prstGeom prst="rect">
            <a:avLst/>
          </a:prstGeom>
        </p:spPr>
      </p:pic>
      <p:sp>
        <p:nvSpPr>
          <p:cNvPr id="4" name="TextBox 3">
            <a:extLst>
              <a:ext uri="{FF2B5EF4-FFF2-40B4-BE49-F238E27FC236}">
                <a16:creationId xmlns:a16="http://schemas.microsoft.com/office/drawing/2014/main" id="{5F7E643C-8EC5-8C16-3C42-00829F02B368}"/>
              </a:ext>
            </a:extLst>
          </p:cNvPr>
          <p:cNvSpPr txBox="1"/>
          <p:nvPr/>
        </p:nvSpPr>
        <p:spPr>
          <a:xfrm>
            <a:off x="6012873" y="6550223"/>
            <a:ext cx="6068291" cy="307777"/>
          </a:xfrm>
          <a:prstGeom prst="rect">
            <a:avLst/>
          </a:prstGeom>
          <a:noFill/>
        </p:spPr>
        <p:txBody>
          <a:bodyPr wrap="square" rtlCol="0">
            <a:spAutoFit/>
          </a:bodyPr>
          <a:lstStyle/>
          <a:p>
            <a:pPr algn="r"/>
            <a:r>
              <a:rPr lang="en-US" sz="1400" dirty="0">
                <a:solidFill>
                  <a:schemeClr val="bg1"/>
                </a:solidFill>
                <a:effectLst>
                  <a:outerShdw blurRad="38100" dist="38100" dir="2700000" algn="tl">
                    <a:srgbClr val="000000">
                      <a:alpha val="43137"/>
                    </a:srgbClr>
                  </a:outerShdw>
                </a:effectLst>
              </a:rPr>
              <a:t>Sandia Mountain, New Mexico USA</a:t>
            </a:r>
          </a:p>
        </p:txBody>
      </p:sp>
      <p:sp>
        <p:nvSpPr>
          <p:cNvPr id="5" name="TextBox 4">
            <a:extLst>
              <a:ext uri="{FF2B5EF4-FFF2-40B4-BE49-F238E27FC236}">
                <a16:creationId xmlns:a16="http://schemas.microsoft.com/office/drawing/2014/main" id="{0C559A53-6E3D-D01E-E69B-CC1136268FAD}"/>
              </a:ext>
            </a:extLst>
          </p:cNvPr>
          <p:cNvSpPr txBox="1"/>
          <p:nvPr/>
        </p:nvSpPr>
        <p:spPr>
          <a:xfrm>
            <a:off x="824185" y="5387822"/>
            <a:ext cx="10377376" cy="1070871"/>
          </a:xfrm>
          <a:prstGeom prst="rect">
            <a:avLst/>
          </a:prstGeom>
          <a:solidFill>
            <a:srgbClr val="E7E6E6">
              <a:alpha val="60000"/>
            </a:srgbClr>
          </a:solidFill>
        </p:spPr>
        <p:txBody>
          <a:bodyPr wrap="square">
            <a:spAutoFit/>
          </a:bodyPr>
          <a:lstStyle/>
          <a:p>
            <a:pPr marL="0" marR="0">
              <a:lnSpc>
                <a:spcPct val="107000"/>
              </a:lnSpc>
              <a:spcBef>
                <a:spcPts val="0"/>
              </a:spcBef>
              <a:spcAft>
                <a:spcPts val="800"/>
              </a:spcAft>
            </a:pPr>
            <a:r>
              <a:rPr lang="en-US" sz="1800" b="1" kern="100" dirty="0">
                <a:effectLst/>
                <a:latin typeface="Georgia" panose="02040502050405020303" pitchFamily="18" charset="0"/>
                <a:ea typeface="Calibri" panose="020F0502020204030204" pitchFamily="34" charset="0"/>
                <a:cs typeface="Times New Roman" panose="02020603050405020304" pitchFamily="18" charset="0"/>
              </a:rPr>
              <a:t>Psalm 91: 1-2</a:t>
            </a:r>
          </a:p>
          <a:p>
            <a:pPr marL="0" marR="0">
              <a:lnSpc>
                <a:spcPct val="107000"/>
              </a:lnSpc>
              <a:spcBef>
                <a:spcPts val="0"/>
              </a:spcBef>
              <a:spcAft>
                <a:spcPts val="800"/>
              </a:spcAft>
            </a:pPr>
            <a:r>
              <a:rPr lang="en-US" sz="1800" kern="100" dirty="0">
                <a:effectLst/>
                <a:latin typeface="Georgia" panose="02040502050405020303" pitchFamily="18" charset="0"/>
                <a:ea typeface="Calibri" panose="020F0502020204030204" pitchFamily="34" charset="0"/>
                <a:cs typeface="Times New Roman" panose="02020603050405020304" pitchFamily="18" charset="0"/>
              </a:rPr>
              <a:t>Whoever dwells in the shelter of the Most High will rest in the shadow of the Almighty. I will say of the Lord, “He is my refuge and my fortress, my God, in whom I trust.”</a:t>
            </a:r>
          </a:p>
        </p:txBody>
      </p:sp>
    </p:spTree>
    <p:extLst>
      <p:ext uri="{BB962C8B-B14F-4D97-AF65-F5344CB8AC3E}">
        <p14:creationId xmlns:p14="http://schemas.microsoft.com/office/powerpoint/2010/main" val="126079843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3" name="Picture 2" descr="A fountain in a pond surrounded by trees&#10;&#10;Description automatically generated">
            <a:extLst>
              <a:ext uri="{FF2B5EF4-FFF2-40B4-BE49-F238E27FC236}">
                <a16:creationId xmlns:a16="http://schemas.microsoft.com/office/drawing/2014/main" id="{9A0E84CA-013E-D878-649C-10A8B376D8EA}"/>
              </a:ext>
            </a:extLst>
          </p:cNvPr>
          <p:cNvPicPr>
            <a:picLocks noChangeAspect="1"/>
          </p:cNvPicPr>
          <p:nvPr/>
        </p:nvPicPr>
        <p:blipFill rotWithShape="1">
          <a:blip r:embed="rId3">
            <a:extLst>
              <a:ext uri="{28A0092B-C50C-407E-A947-70E740481C1C}">
                <a14:useLocalDpi xmlns:a14="http://schemas.microsoft.com/office/drawing/2010/main" val="0"/>
              </a:ext>
            </a:extLst>
          </a:blip>
          <a:srcRect t="21246" b="3768"/>
          <a:stretch/>
        </p:blipFill>
        <p:spPr>
          <a:xfrm>
            <a:off x="20" y="1282"/>
            <a:ext cx="12191980" cy="6856718"/>
          </a:xfrm>
          <a:prstGeom prst="rect">
            <a:avLst/>
          </a:prstGeom>
        </p:spPr>
      </p:pic>
      <p:sp>
        <p:nvSpPr>
          <p:cNvPr id="4" name="TextBox 3">
            <a:extLst>
              <a:ext uri="{FF2B5EF4-FFF2-40B4-BE49-F238E27FC236}">
                <a16:creationId xmlns:a16="http://schemas.microsoft.com/office/drawing/2014/main" id="{D2B32089-0231-03B3-AA9F-2584753F059E}"/>
              </a:ext>
            </a:extLst>
          </p:cNvPr>
          <p:cNvSpPr txBox="1"/>
          <p:nvPr/>
        </p:nvSpPr>
        <p:spPr>
          <a:xfrm>
            <a:off x="6012873" y="6550223"/>
            <a:ext cx="6068291" cy="307777"/>
          </a:xfrm>
          <a:prstGeom prst="rect">
            <a:avLst/>
          </a:prstGeom>
          <a:noFill/>
        </p:spPr>
        <p:txBody>
          <a:bodyPr wrap="square" rtlCol="0">
            <a:spAutoFit/>
          </a:bodyPr>
          <a:lstStyle/>
          <a:p>
            <a:pPr algn="r"/>
            <a:r>
              <a:rPr lang="en-US" sz="1400" dirty="0">
                <a:solidFill>
                  <a:schemeClr val="bg1"/>
                </a:solidFill>
                <a:effectLst>
                  <a:outerShdw blurRad="38100" dist="38100" dir="2700000" algn="tl">
                    <a:srgbClr val="000000">
                      <a:alpha val="43137"/>
                    </a:srgbClr>
                  </a:outerShdw>
                </a:effectLst>
              </a:rPr>
              <a:t> Butchart Gardens, British Columbia, Canada</a:t>
            </a:r>
          </a:p>
        </p:txBody>
      </p:sp>
      <p:sp>
        <p:nvSpPr>
          <p:cNvPr id="5" name="TextBox 4">
            <a:extLst>
              <a:ext uri="{FF2B5EF4-FFF2-40B4-BE49-F238E27FC236}">
                <a16:creationId xmlns:a16="http://schemas.microsoft.com/office/drawing/2014/main" id="{83FA42E1-9252-AB44-C64B-33F144E71EB1}"/>
              </a:ext>
            </a:extLst>
          </p:cNvPr>
          <p:cNvSpPr txBox="1"/>
          <p:nvPr/>
        </p:nvSpPr>
        <p:spPr>
          <a:xfrm>
            <a:off x="824185" y="5387822"/>
            <a:ext cx="10377376" cy="774507"/>
          </a:xfrm>
          <a:prstGeom prst="rect">
            <a:avLst/>
          </a:prstGeom>
          <a:solidFill>
            <a:srgbClr val="E7E6E6">
              <a:alpha val="60000"/>
            </a:srgbClr>
          </a:solidFill>
        </p:spPr>
        <p:txBody>
          <a:bodyPr wrap="square">
            <a:spAutoFit/>
          </a:bodyPr>
          <a:lstStyle/>
          <a:p>
            <a:pPr marL="0" marR="0">
              <a:lnSpc>
                <a:spcPct val="107000"/>
              </a:lnSpc>
              <a:spcBef>
                <a:spcPts val="0"/>
              </a:spcBef>
              <a:spcAft>
                <a:spcPts val="800"/>
              </a:spcAft>
            </a:pPr>
            <a:r>
              <a:rPr lang="en-US" sz="1800" b="1" kern="100" dirty="0">
                <a:effectLst/>
                <a:latin typeface="Georgia" panose="02040502050405020303" pitchFamily="18" charset="0"/>
                <a:ea typeface="Calibri" panose="020F0502020204030204" pitchFamily="34" charset="0"/>
                <a:cs typeface="Times New Roman" panose="02020603050405020304" pitchFamily="18" charset="0"/>
              </a:rPr>
              <a:t>1 Corinthians 16: 13-14</a:t>
            </a:r>
            <a:endParaRPr lang="en-US" sz="1800" kern="100" dirty="0">
              <a:effectLst/>
              <a:latin typeface="Georgia" panose="02040502050405020303" pitchFamily="18"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kern="100" dirty="0">
                <a:effectLst/>
                <a:latin typeface="Georgia" panose="02040502050405020303" pitchFamily="18" charset="0"/>
                <a:ea typeface="Calibri" panose="020F0502020204030204" pitchFamily="34" charset="0"/>
                <a:cs typeface="Times New Roman" panose="02020603050405020304" pitchFamily="18" charset="0"/>
              </a:rPr>
              <a:t>Be on your guard; stand firm in the faith; be courageous; be strong. Do everything in love.</a:t>
            </a:r>
          </a:p>
        </p:txBody>
      </p:sp>
    </p:spTree>
    <p:extLst>
      <p:ext uri="{BB962C8B-B14F-4D97-AF65-F5344CB8AC3E}">
        <p14:creationId xmlns:p14="http://schemas.microsoft.com/office/powerpoint/2010/main" val="303557464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2001</TotalTime>
  <Words>962</Words>
  <Application>Microsoft Office PowerPoint</Application>
  <PresentationFormat>Widescreen</PresentationFormat>
  <Paragraphs>77</Paragraphs>
  <Slides>14</Slides>
  <Notes>13</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14</vt:i4>
      </vt:variant>
    </vt:vector>
  </HeadingPairs>
  <TitlesOfParts>
    <vt:vector size="20" baseType="lpstr">
      <vt:lpstr>Arial</vt:lpstr>
      <vt:lpstr>Calibri</vt:lpstr>
      <vt:lpstr>Calibri Light</vt:lpstr>
      <vt:lpstr>DM Sans</vt:lpstr>
      <vt:lpstr>Georgia</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 C</dc:creator>
  <cp:lastModifiedBy>Kirsten Connell</cp:lastModifiedBy>
  <cp:revision>63</cp:revision>
  <dcterms:created xsi:type="dcterms:W3CDTF">2023-08-14T15:46:51Z</dcterms:created>
  <dcterms:modified xsi:type="dcterms:W3CDTF">2024-01-15T16:42:28Z</dcterms:modified>
</cp:coreProperties>
</file>